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2"/>
  </p:notesMasterIdLst>
  <p:sldIdLst>
    <p:sldId id="284" r:id="rId2"/>
    <p:sldId id="285" r:id="rId3"/>
    <p:sldId id="286" r:id="rId4"/>
    <p:sldId id="300" r:id="rId5"/>
    <p:sldId id="301" r:id="rId6"/>
    <p:sldId id="302" r:id="rId7"/>
    <p:sldId id="287" r:id="rId8"/>
    <p:sldId id="298" r:id="rId9"/>
    <p:sldId id="293" r:id="rId10"/>
    <p:sldId id="297" r:id="rId11"/>
    <p:sldId id="303" r:id="rId12"/>
    <p:sldId id="299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F4E"/>
    <a:srgbClr val="66CCFF"/>
    <a:srgbClr val="B5BBC5"/>
    <a:srgbClr val="E5EEFD"/>
    <a:srgbClr val="E2ECFA"/>
    <a:srgbClr val="348EA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125E0-8861-4CC0-8190-A5C43F6973F0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C0E3483-8E21-4CBB-BD40-F3FADC05955B}">
      <dgm:prSet phldrT="[文本]" custT="1"/>
      <dgm:spPr/>
      <dgm:t>
        <a:bodyPr/>
        <a:lstStyle/>
        <a:p>
          <a:r>
            <a:rPr lang="zh-CN" altLang="en-US" sz="3600" dirty="0" smtClean="0">
              <a:solidFill>
                <a:srgbClr val="7030A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中 专</a:t>
          </a:r>
          <a:endParaRPr lang="zh-CN" altLang="en-US" sz="3600" dirty="0">
            <a:solidFill>
              <a:srgbClr val="7030A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</dgm:t>
    </dgm:pt>
    <dgm:pt modelId="{5A195ACA-4508-48B2-AA2E-E43BDD6E1E26}" type="parTrans" cxnId="{1B3915AC-2CA8-4EB5-B91C-1CE85F4098FE}">
      <dgm:prSet/>
      <dgm:spPr/>
      <dgm:t>
        <a:bodyPr/>
        <a:lstStyle/>
        <a:p>
          <a:endParaRPr lang="zh-CN" altLang="en-US"/>
        </a:p>
      </dgm:t>
    </dgm:pt>
    <dgm:pt modelId="{D81CA2D2-ECF9-49F0-BEFE-470508C7D82C}" type="sibTrans" cxnId="{1B3915AC-2CA8-4EB5-B91C-1CE85F4098FE}">
      <dgm:prSet/>
      <dgm:spPr/>
      <dgm:t>
        <a:bodyPr/>
        <a:lstStyle/>
        <a:p>
          <a:endParaRPr lang="zh-CN" altLang="en-US"/>
        </a:p>
      </dgm:t>
    </dgm:pt>
    <dgm:pt modelId="{56D88054-13FD-4100-A757-B85A6E33A9D2}">
      <dgm:prSet phldrT="[文本]" custT="1"/>
      <dgm:spPr/>
      <dgm:t>
        <a:bodyPr/>
        <a:lstStyle/>
        <a:p>
          <a:r>
            <a:rPr lang="zh-CN" altLang="en-US" sz="3600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技工院校</a:t>
          </a:r>
          <a:endParaRPr lang="zh-CN" altLang="en-US" sz="3600" dirty="0">
            <a:solidFill>
              <a:srgbClr val="FF000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</dgm:t>
    </dgm:pt>
    <dgm:pt modelId="{9548D7DC-1DA4-4117-BB10-673CA2F89827}" type="parTrans" cxnId="{4BEEEFEC-2EFC-4C2B-8D61-7C1D0B1E72BA}">
      <dgm:prSet/>
      <dgm:spPr/>
      <dgm:t>
        <a:bodyPr/>
        <a:lstStyle/>
        <a:p>
          <a:endParaRPr lang="zh-CN" altLang="en-US"/>
        </a:p>
      </dgm:t>
    </dgm:pt>
    <dgm:pt modelId="{029B6B73-CF61-4B24-A425-6A4141D25E80}" type="sibTrans" cxnId="{4BEEEFEC-2EFC-4C2B-8D61-7C1D0B1E72BA}">
      <dgm:prSet/>
      <dgm:spPr/>
      <dgm:t>
        <a:bodyPr/>
        <a:lstStyle/>
        <a:p>
          <a:endParaRPr lang="zh-CN" altLang="en-US"/>
        </a:p>
      </dgm:t>
    </dgm:pt>
    <dgm:pt modelId="{2F8C9F83-65C4-43FE-BBDA-5282E18346B0}">
      <dgm:prSet phldrT="[文本]" custT="1"/>
      <dgm:spPr/>
      <dgm:t>
        <a:bodyPr/>
        <a:lstStyle/>
        <a:p>
          <a:r>
            <a:rPr lang="zh-CN" altLang="en-US" sz="3600" dirty="0" smtClean="0">
              <a:solidFill>
                <a:srgbClr val="7030A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职业高中</a:t>
          </a:r>
          <a:endParaRPr lang="zh-CN" altLang="en-US" sz="3600" dirty="0">
            <a:solidFill>
              <a:srgbClr val="7030A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</dgm:t>
    </dgm:pt>
    <dgm:pt modelId="{1C8E4110-61FF-4711-ACF0-CF2623096F6F}" type="sibTrans" cxnId="{7A1C4227-B0F1-47FF-802A-AF54BA3B97DE}">
      <dgm:prSet/>
      <dgm:spPr/>
      <dgm:t>
        <a:bodyPr/>
        <a:lstStyle/>
        <a:p>
          <a:endParaRPr lang="zh-CN" altLang="en-US"/>
        </a:p>
      </dgm:t>
    </dgm:pt>
    <dgm:pt modelId="{16E61315-7DA8-4BB4-8F80-F37F08C474FC}" type="parTrans" cxnId="{7A1C4227-B0F1-47FF-802A-AF54BA3B97DE}">
      <dgm:prSet/>
      <dgm:spPr/>
      <dgm:t>
        <a:bodyPr/>
        <a:lstStyle/>
        <a:p>
          <a:endParaRPr lang="zh-CN" altLang="en-US"/>
        </a:p>
      </dgm:t>
    </dgm:pt>
    <dgm:pt modelId="{9EAD1795-53BA-4730-8828-EEEB7DF2D9D4}" type="pres">
      <dgm:prSet presAssocID="{AE9125E0-8861-4CC0-8190-A5C43F697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A1310E7-70F1-41B1-A88A-5F8E3BE09C26}" type="pres">
      <dgm:prSet presAssocID="{2C0E3483-8E21-4CBB-BD40-F3FADC05955B}" presName="composite" presStyleCnt="0"/>
      <dgm:spPr/>
    </dgm:pt>
    <dgm:pt modelId="{D3379B38-5C2B-49B3-A184-228884C8D422}" type="pres">
      <dgm:prSet presAssocID="{2C0E3483-8E21-4CBB-BD40-F3FADC05955B}" presName="parTx" presStyleLbl="alignNode1" presStyleIdx="0" presStyleCnt="3" custLinFactY="-16984" custLinFactNeighborX="-1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089762-831D-48B4-93D7-1DFC3CB9373F}" type="pres">
      <dgm:prSet presAssocID="{2C0E3483-8E21-4CBB-BD40-F3FADC05955B}" presName="desTx" presStyleLbl="alignAccFollowNode1" presStyleIdx="0" presStyleCnt="3" custScaleY="48901" custLinFactNeighborX="222" custLinFactNeighborY="-37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B6F318-8C92-4936-BB75-83C16851DF0E}" type="pres">
      <dgm:prSet presAssocID="{D81CA2D2-ECF9-49F0-BEFE-470508C7D82C}" presName="space" presStyleCnt="0"/>
      <dgm:spPr/>
    </dgm:pt>
    <dgm:pt modelId="{FE5C63AF-0EA6-4163-993E-F66D6FB7E3C5}" type="pres">
      <dgm:prSet presAssocID="{56D88054-13FD-4100-A757-B85A6E33A9D2}" presName="composite" presStyleCnt="0"/>
      <dgm:spPr/>
    </dgm:pt>
    <dgm:pt modelId="{D8E08F98-5062-48BA-B4E6-5CBE49362965}" type="pres">
      <dgm:prSet presAssocID="{56D88054-13FD-4100-A757-B85A6E33A9D2}" presName="parTx" presStyleLbl="alignNode1" presStyleIdx="1" presStyleCnt="3" custLinFactY="-16984" custLinFactNeighborX="-389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11282B-923F-4B64-9C0F-1A023592BE54}" type="pres">
      <dgm:prSet presAssocID="{56D88054-13FD-4100-A757-B85A6E33A9D2}" presName="desTx" presStyleLbl="alignAccFollowNode1" presStyleIdx="1" presStyleCnt="3" custScaleY="47442" custLinFactX="14103" custLinFactNeighborX="100000" custLinFactNeighborY="-397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A2C9B7-08A2-4A67-A113-6CCA0C693D11}" type="pres">
      <dgm:prSet presAssocID="{029B6B73-CF61-4B24-A425-6A4141D25E80}" presName="space" presStyleCnt="0"/>
      <dgm:spPr/>
    </dgm:pt>
    <dgm:pt modelId="{1D43110F-688A-42CE-AF89-D31D7AA73568}" type="pres">
      <dgm:prSet presAssocID="{2F8C9F83-65C4-43FE-BBDA-5282E18346B0}" presName="composite" presStyleCnt="0"/>
      <dgm:spPr/>
    </dgm:pt>
    <dgm:pt modelId="{7202763B-4614-4F6A-A509-64939992B021}" type="pres">
      <dgm:prSet presAssocID="{2F8C9F83-65C4-43FE-BBDA-5282E18346B0}" presName="parTx" presStyleLbl="alignNode1" presStyleIdx="2" presStyleCnt="3" custLinFactY="-18774" custLinFactNeighborX="-21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9DF9F1-4028-44BD-B785-15A9288BB726}" type="pres">
      <dgm:prSet presAssocID="{2F8C9F83-65C4-43FE-BBDA-5282E18346B0}" presName="desTx" presStyleLbl="alignAccFollowNode1" presStyleIdx="2" presStyleCnt="3" custFlipVert="1" custScaleY="48055" custLinFactX="-12434" custLinFactNeighborX="-100000" custLinFactNeighborY="-393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3915AC-2CA8-4EB5-B91C-1CE85F4098FE}" srcId="{AE9125E0-8861-4CC0-8190-A5C43F6973F0}" destId="{2C0E3483-8E21-4CBB-BD40-F3FADC05955B}" srcOrd="0" destOrd="0" parTransId="{5A195ACA-4508-48B2-AA2E-E43BDD6E1E26}" sibTransId="{D81CA2D2-ECF9-49F0-BEFE-470508C7D82C}"/>
    <dgm:cxn modelId="{89CC76ED-27DE-4618-9795-ADF2697AB5B8}" type="presOf" srcId="{2F8C9F83-65C4-43FE-BBDA-5282E18346B0}" destId="{7202763B-4614-4F6A-A509-64939992B021}" srcOrd="0" destOrd="0" presId="urn:microsoft.com/office/officeart/2005/8/layout/hList1"/>
    <dgm:cxn modelId="{7A1C4227-B0F1-47FF-802A-AF54BA3B97DE}" srcId="{AE9125E0-8861-4CC0-8190-A5C43F6973F0}" destId="{2F8C9F83-65C4-43FE-BBDA-5282E18346B0}" srcOrd="2" destOrd="0" parTransId="{16E61315-7DA8-4BB4-8F80-F37F08C474FC}" sibTransId="{1C8E4110-61FF-4711-ACF0-CF2623096F6F}"/>
    <dgm:cxn modelId="{EFE401F0-4BFB-4E7A-8C3A-7D68F661E855}" type="presOf" srcId="{2C0E3483-8E21-4CBB-BD40-F3FADC05955B}" destId="{D3379B38-5C2B-49B3-A184-228884C8D422}" srcOrd="0" destOrd="0" presId="urn:microsoft.com/office/officeart/2005/8/layout/hList1"/>
    <dgm:cxn modelId="{9EDE33EA-0A10-40B6-A7AA-4A17990ACB68}" type="presOf" srcId="{56D88054-13FD-4100-A757-B85A6E33A9D2}" destId="{D8E08F98-5062-48BA-B4E6-5CBE49362965}" srcOrd="0" destOrd="0" presId="urn:microsoft.com/office/officeart/2005/8/layout/hList1"/>
    <dgm:cxn modelId="{31488C55-1848-4AE1-B914-CB1E3B26AEA1}" type="presOf" srcId="{AE9125E0-8861-4CC0-8190-A5C43F6973F0}" destId="{9EAD1795-53BA-4730-8828-EEEB7DF2D9D4}" srcOrd="0" destOrd="0" presId="urn:microsoft.com/office/officeart/2005/8/layout/hList1"/>
    <dgm:cxn modelId="{4BEEEFEC-2EFC-4C2B-8D61-7C1D0B1E72BA}" srcId="{AE9125E0-8861-4CC0-8190-A5C43F6973F0}" destId="{56D88054-13FD-4100-A757-B85A6E33A9D2}" srcOrd="1" destOrd="0" parTransId="{9548D7DC-1DA4-4117-BB10-673CA2F89827}" sibTransId="{029B6B73-CF61-4B24-A425-6A4141D25E80}"/>
    <dgm:cxn modelId="{BDA7406A-0950-4804-B62B-8109AFA8803E}" type="presParOf" srcId="{9EAD1795-53BA-4730-8828-EEEB7DF2D9D4}" destId="{3A1310E7-70F1-41B1-A88A-5F8E3BE09C26}" srcOrd="0" destOrd="0" presId="urn:microsoft.com/office/officeart/2005/8/layout/hList1"/>
    <dgm:cxn modelId="{8DE9285C-1A72-4477-A50E-7290ED01ED96}" type="presParOf" srcId="{3A1310E7-70F1-41B1-A88A-5F8E3BE09C26}" destId="{D3379B38-5C2B-49B3-A184-228884C8D422}" srcOrd="0" destOrd="0" presId="urn:microsoft.com/office/officeart/2005/8/layout/hList1"/>
    <dgm:cxn modelId="{04ACD629-AA25-4404-85BD-EF7DD56099EA}" type="presParOf" srcId="{3A1310E7-70F1-41B1-A88A-5F8E3BE09C26}" destId="{F4089762-831D-48B4-93D7-1DFC3CB9373F}" srcOrd="1" destOrd="0" presId="urn:microsoft.com/office/officeart/2005/8/layout/hList1"/>
    <dgm:cxn modelId="{40192ED2-ED5F-489F-A9BE-A7A09C75DF9B}" type="presParOf" srcId="{9EAD1795-53BA-4730-8828-EEEB7DF2D9D4}" destId="{E0B6F318-8C92-4936-BB75-83C16851DF0E}" srcOrd="1" destOrd="0" presId="urn:microsoft.com/office/officeart/2005/8/layout/hList1"/>
    <dgm:cxn modelId="{ACEA8626-DABE-4CCC-8181-B91D047DC605}" type="presParOf" srcId="{9EAD1795-53BA-4730-8828-EEEB7DF2D9D4}" destId="{FE5C63AF-0EA6-4163-993E-F66D6FB7E3C5}" srcOrd="2" destOrd="0" presId="urn:microsoft.com/office/officeart/2005/8/layout/hList1"/>
    <dgm:cxn modelId="{B97B5D52-4DC5-4E50-9F61-E8447C6B251E}" type="presParOf" srcId="{FE5C63AF-0EA6-4163-993E-F66D6FB7E3C5}" destId="{D8E08F98-5062-48BA-B4E6-5CBE49362965}" srcOrd="0" destOrd="0" presId="urn:microsoft.com/office/officeart/2005/8/layout/hList1"/>
    <dgm:cxn modelId="{5911B55F-03C0-4666-9807-D20901CB3BF0}" type="presParOf" srcId="{FE5C63AF-0EA6-4163-993E-F66D6FB7E3C5}" destId="{CB11282B-923F-4B64-9C0F-1A023592BE54}" srcOrd="1" destOrd="0" presId="urn:microsoft.com/office/officeart/2005/8/layout/hList1"/>
    <dgm:cxn modelId="{8AE0BA39-EDD6-43B7-9629-14C8E512791A}" type="presParOf" srcId="{9EAD1795-53BA-4730-8828-EEEB7DF2D9D4}" destId="{18A2C9B7-08A2-4A67-A113-6CCA0C693D11}" srcOrd="3" destOrd="0" presId="urn:microsoft.com/office/officeart/2005/8/layout/hList1"/>
    <dgm:cxn modelId="{096AB7D9-A176-42A9-ABBF-9544C59A4224}" type="presParOf" srcId="{9EAD1795-53BA-4730-8828-EEEB7DF2D9D4}" destId="{1D43110F-688A-42CE-AF89-D31D7AA73568}" srcOrd="4" destOrd="0" presId="urn:microsoft.com/office/officeart/2005/8/layout/hList1"/>
    <dgm:cxn modelId="{8CD55F3D-583A-41C7-9001-B898E9CB505A}" type="presParOf" srcId="{1D43110F-688A-42CE-AF89-D31D7AA73568}" destId="{7202763B-4614-4F6A-A509-64939992B021}" srcOrd="0" destOrd="0" presId="urn:microsoft.com/office/officeart/2005/8/layout/hList1"/>
    <dgm:cxn modelId="{9D52B0F3-7BE3-4A2B-A3AB-840FE03BB7A2}" type="presParOf" srcId="{1D43110F-688A-42CE-AF89-D31D7AA73568}" destId="{CB9DF9F1-4028-44BD-B785-15A9288BB7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04987-570F-42CF-A352-0F43CDD759D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B0D60FF8-6CC5-4ACD-96E0-0C2E3EAED91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中专  </a:t>
          </a:r>
          <a:r>
            <a:rPr 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255.18</a:t>
          </a:r>
          <a:r>
            <a:rPr 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r>
            <a:rPr lang="en-US" alt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FADB10-C2EE-408F-89D3-7C4E5C4B6C2F}" type="parTrans" cxnId="{D532D840-A7C8-4DFC-BCC8-62F25A0A93AC}">
      <dgm:prSet/>
      <dgm:spPr/>
      <dgm:t>
        <a:bodyPr/>
        <a:lstStyle/>
        <a:p>
          <a:endParaRPr lang="zh-CN" altLang="en-US"/>
        </a:p>
      </dgm:t>
    </dgm:pt>
    <dgm:pt modelId="{4DF4F01F-244D-4D32-A2F8-ADE0D0C53A4E}" type="sibTrans" cxnId="{D532D840-A7C8-4DFC-BCC8-62F25A0A93AC}">
      <dgm:prSet/>
      <dgm:spPr/>
      <dgm:t>
        <a:bodyPr/>
        <a:lstStyle/>
        <a:p>
          <a:endParaRPr lang="zh-CN" altLang="en-US"/>
        </a:p>
      </dgm:t>
    </dgm:pt>
    <dgm:pt modelId="{8236BC84-25A6-4686-A415-FE425804137A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技校 </a:t>
          </a:r>
          <a:r>
            <a:rPr lang="en-US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127.2</a:t>
          </a:r>
          <a:r>
            <a:rPr 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r>
            <a:rPr lang="zh-CN" altLang="en-US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altLang="en-US" sz="36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28911A-814E-4826-A0A3-2A53EBF8DEED}" type="parTrans" cxnId="{355FE7DD-03EB-409A-874D-B6E1AC99D154}">
      <dgm:prSet/>
      <dgm:spPr/>
      <dgm:t>
        <a:bodyPr/>
        <a:lstStyle/>
        <a:p>
          <a:endParaRPr lang="zh-CN" altLang="en-US"/>
        </a:p>
      </dgm:t>
    </dgm:pt>
    <dgm:pt modelId="{55239397-7A44-4BE3-8067-131FEEE0CB41}" type="sibTrans" cxnId="{355FE7DD-03EB-409A-874D-B6E1AC99D154}">
      <dgm:prSet/>
      <dgm:spPr/>
      <dgm:t>
        <a:bodyPr/>
        <a:lstStyle/>
        <a:p>
          <a:endParaRPr lang="zh-CN" altLang="en-US"/>
        </a:p>
      </dgm:t>
    </dgm:pt>
    <dgm:pt modelId="{B35C2A02-730E-4077-B97A-1B5F17CE8048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职高 </a:t>
          </a:r>
          <a:r>
            <a:rPr 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151.43</a:t>
          </a:r>
          <a:r>
            <a:rPr 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FE5B01-E74D-458F-B3A1-361BB726167B}" type="parTrans" cxnId="{B8F6D0CF-4B7E-4253-890F-BD1455C88238}">
      <dgm:prSet/>
      <dgm:spPr/>
      <dgm:t>
        <a:bodyPr/>
        <a:lstStyle/>
        <a:p>
          <a:endParaRPr lang="zh-CN" altLang="en-US"/>
        </a:p>
      </dgm:t>
    </dgm:pt>
    <dgm:pt modelId="{42EE8CE1-0296-403B-A0F0-E0D6E44549D6}" type="sibTrans" cxnId="{B8F6D0CF-4B7E-4253-890F-BD1455C88238}">
      <dgm:prSet/>
      <dgm:spPr/>
      <dgm:t>
        <a:bodyPr/>
        <a:lstStyle/>
        <a:p>
          <a:endParaRPr lang="zh-CN" altLang="en-US"/>
        </a:p>
      </dgm:t>
    </dgm:pt>
    <dgm:pt modelId="{A1D2D5F9-F109-4D7F-BC69-2440842E46B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合计 </a:t>
          </a:r>
          <a:r>
            <a:rPr lang="en-US" alt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533.81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 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BDCC24-51AB-49E1-A0A3-FC3CBFB157BB}" type="parTrans" cxnId="{87BDA64C-7BCB-4AAF-ADF6-AE7248D21408}">
      <dgm:prSet/>
      <dgm:spPr/>
      <dgm:t>
        <a:bodyPr/>
        <a:lstStyle/>
        <a:p>
          <a:endParaRPr lang="zh-CN" altLang="en-US"/>
        </a:p>
      </dgm:t>
    </dgm:pt>
    <dgm:pt modelId="{5BEF5302-E0DC-4A9E-9FBA-E55C0B85FB47}" type="sibTrans" cxnId="{87BDA64C-7BCB-4AAF-ADF6-AE7248D21408}">
      <dgm:prSet/>
      <dgm:spPr/>
      <dgm:t>
        <a:bodyPr/>
        <a:lstStyle/>
        <a:p>
          <a:endParaRPr lang="zh-CN" altLang="en-US"/>
        </a:p>
      </dgm:t>
    </dgm:pt>
    <dgm:pt modelId="{A2FE2CA1-38BB-4F86-9646-FFE8E6283627}" type="pres">
      <dgm:prSet presAssocID="{BF904987-570F-42CF-A352-0F43CDD759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7A924E9-7538-41A5-8047-289FFE56022B}" type="pres">
      <dgm:prSet presAssocID="{B0D60FF8-6CC5-4ACD-96E0-0C2E3EAED91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8B955C2-B436-4BFF-A48E-B486697986F1}" type="pres">
      <dgm:prSet presAssocID="{B0D60FF8-6CC5-4ACD-96E0-0C2E3EAED919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BFE3400B-B293-41E8-A439-161C5B1372AF}" type="pres">
      <dgm:prSet presAssocID="{B0D60FF8-6CC5-4ACD-96E0-0C2E3EAED9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7487D1-167B-4001-B3A1-A499159A600C}" type="pres">
      <dgm:prSet presAssocID="{B0D60FF8-6CC5-4ACD-96E0-0C2E3EAED91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556FDDB-7737-4663-82A1-A063E9F0643B}" type="pres">
      <dgm:prSet presAssocID="{B0D60FF8-6CC5-4ACD-96E0-0C2E3EAED919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FCA638A7-4DDB-4ACF-9C5F-42D1673529F8}" type="pres">
      <dgm:prSet presAssocID="{4DF4F01F-244D-4D32-A2F8-ADE0D0C53A4E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B028451-6A99-4D7C-9A37-4EBFB657FE0C}" type="pres">
      <dgm:prSet presAssocID="{8236BC84-25A6-4686-A415-FE425804137A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03D6F1-A164-467E-94A5-936D55B80893}" type="pres">
      <dgm:prSet presAssocID="{8236BC84-25A6-4686-A415-FE425804137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8810F84-7749-438E-BB7C-168502141C65}" type="pres">
      <dgm:prSet presAssocID="{8236BC84-25A6-4686-A415-FE425804137A}" presName="parentText" presStyleLbl="node1" presStyleIdx="1" presStyleCnt="4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6AEBC-91F2-4D59-8CC7-2D0D345AF979}" type="pres">
      <dgm:prSet presAssocID="{8236BC84-25A6-4686-A415-FE425804137A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422E93A-2543-43A2-956A-6A2D9F2345FC}" type="pres">
      <dgm:prSet presAssocID="{8236BC84-25A6-4686-A415-FE425804137A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EE7DBA92-F744-48F4-B5D3-03FD7A57C414}" type="pres">
      <dgm:prSet presAssocID="{55239397-7A44-4BE3-8067-131FEEE0CB41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71ED6B0-91A5-4058-B445-BCCEF07DF750}" type="pres">
      <dgm:prSet presAssocID="{B35C2A02-730E-4077-B97A-1B5F17CE8048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41AF818-054C-4854-AEE9-24EB1F773735}" type="pres">
      <dgm:prSet presAssocID="{B35C2A02-730E-4077-B97A-1B5F17CE8048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9068E8D1-B6B0-4C6D-8D18-E3AEC081C6FB}" type="pres">
      <dgm:prSet presAssocID="{B35C2A02-730E-4077-B97A-1B5F17CE8048}" presName="parentText" presStyleLbl="node1" presStyleIdx="2" presStyleCnt="4" custLinFactNeighborX="859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879975-B0FB-4754-89CA-ED692BD8E099}" type="pres">
      <dgm:prSet presAssocID="{B35C2A02-730E-4077-B97A-1B5F17CE8048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2C99B58-B0F0-4A46-A9E2-C6985A141489}" type="pres">
      <dgm:prSet presAssocID="{B35C2A02-730E-4077-B97A-1B5F17CE8048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54D8C7BE-DFEA-412A-8751-107DCC9C49F1}" type="pres">
      <dgm:prSet presAssocID="{42EE8CE1-0296-403B-A0F0-E0D6E44549D6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D9EFE21-824C-4C5C-A553-677FA1F16075}" type="pres">
      <dgm:prSet presAssocID="{A1D2D5F9-F109-4D7F-BC69-2440842E46B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8F45ED-CF2D-4D2E-B05C-8AD11B26D318}" type="pres">
      <dgm:prSet presAssocID="{A1D2D5F9-F109-4D7F-BC69-2440842E46B9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A2FFE962-9E77-4037-94F0-C548FA068A63}" type="pres">
      <dgm:prSet presAssocID="{A1D2D5F9-F109-4D7F-BC69-2440842E46B9}" presName="parentText" presStyleLbl="node1" presStyleIdx="3" presStyleCnt="4" custLinFactNeighborX="8590" custLinFactNeighborY="-21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DC877E-A64A-4DFA-A664-A4720C3482D2}" type="pres">
      <dgm:prSet presAssocID="{A1D2D5F9-F109-4D7F-BC69-2440842E46B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28C32A8-A485-490C-B010-D8BDA6777728}" type="pres">
      <dgm:prSet presAssocID="{A1D2D5F9-F109-4D7F-BC69-2440842E46B9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25D04120-FAC1-46F8-959F-187C4392958A}" type="presOf" srcId="{BF904987-570F-42CF-A352-0F43CDD759D2}" destId="{A2FE2CA1-38BB-4F86-9646-FFE8E6283627}" srcOrd="0" destOrd="0" presId="urn:microsoft.com/office/officeart/2005/8/layout/list1"/>
    <dgm:cxn modelId="{DF9CE6A8-9F38-483C-9921-C679BC7BE38F}" type="presOf" srcId="{B0D60FF8-6CC5-4ACD-96E0-0C2E3EAED919}" destId="{08B955C2-B436-4BFF-A48E-B486697986F1}" srcOrd="0" destOrd="0" presId="urn:microsoft.com/office/officeart/2005/8/layout/list1"/>
    <dgm:cxn modelId="{355FE7DD-03EB-409A-874D-B6E1AC99D154}" srcId="{BF904987-570F-42CF-A352-0F43CDD759D2}" destId="{8236BC84-25A6-4686-A415-FE425804137A}" srcOrd="1" destOrd="0" parTransId="{6128911A-814E-4826-A0A3-2A53EBF8DEED}" sibTransId="{55239397-7A44-4BE3-8067-131FEEE0CB41}"/>
    <dgm:cxn modelId="{D532D840-A7C8-4DFC-BCC8-62F25A0A93AC}" srcId="{BF904987-570F-42CF-A352-0F43CDD759D2}" destId="{B0D60FF8-6CC5-4ACD-96E0-0C2E3EAED919}" srcOrd="0" destOrd="0" parTransId="{A4FADB10-C2EE-408F-89D3-7C4E5C4B6C2F}" sibTransId="{4DF4F01F-244D-4D32-A2F8-ADE0D0C53A4E}"/>
    <dgm:cxn modelId="{87BDA64C-7BCB-4AAF-ADF6-AE7248D21408}" srcId="{BF904987-570F-42CF-A352-0F43CDD759D2}" destId="{A1D2D5F9-F109-4D7F-BC69-2440842E46B9}" srcOrd="3" destOrd="0" parTransId="{98BDCC24-51AB-49E1-A0A3-FC3CBFB157BB}" sibTransId="{5BEF5302-E0DC-4A9E-9FBA-E55C0B85FB47}"/>
    <dgm:cxn modelId="{B4C0EA82-7E35-4CDE-B50D-D39B8B0101CF}" type="presOf" srcId="{A1D2D5F9-F109-4D7F-BC69-2440842E46B9}" destId="{178F45ED-CF2D-4D2E-B05C-8AD11B26D318}" srcOrd="0" destOrd="0" presId="urn:microsoft.com/office/officeart/2005/8/layout/list1"/>
    <dgm:cxn modelId="{4F652A80-99DA-4854-9ABA-1A0AF5715E9A}" type="presOf" srcId="{A1D2D5F9-F109-4D7F-BC69-2440842E46B9}" destId="{A2FFE962-9E77-4037-94F0-C548FA068A63}" srcOrd="1" destOrd="0" presId="urn:microsoft.com/office/officeart/2005/8/layout/list1"/>
    <dgm:cxn modelId="{33F6A98B-A363-400E-9ECE-E39BE4AEB7F4}" type="presOf" srcId="{B35C2A02-730E-4077-B97A-1B5F17CE8048}" destId="{9068E8D1-B6B0-4C6D-8D18-E3AEC081C6FB}" srcOrd="1" destOrd="0" presId="urn:microsoft.com/office/officeart/2005/8/layout/list1"/>
    <dgm:cxn modelId="{C79452D0-C1D8-4795-BAEB-04DB3BD2D893}" type="presOf" srcId="{8236BC84-25A6-4686-A415-FE425804137A}" destId="{C703D6F1-A164-467E-94A5-936D55B80893}" srcOrd="0" destOrd="0" presId="urn:microsoft.com/office/officeart/2005/8/layout/list1"/>
    <dgm:cxn modelId="{BA8E0E23-EEFB-4A7E-B7E7-B2B4245819C5}" type="presOf" srcId="{B35C2A02-730E-4077-B97A-1B5F17CE8048}" destId="{D41AF818-054C-4854-AEE9-24EB1F773735}" srcOrd="0" destOrd="0" presId="urn:microsoft.com/office/officeart/2005/8/layout/list1"/>
    <dgm:cxn modelId="{B8F6D0CF-4B7E-4253-890F-BD1455C88238}" srcId="{BF904987-570F-42CF-A352-0F43CDD759D2}" destId="{B35C2A02-730E-4077-B97A-1B5F17CE8048}" srcOrd="2" destOrd="0" parTransId="{FDFE5B01-E74D-458F-B3A1-361BB726167B}" sibTransId="{42EE8CE1-0296-403B-A0F0-E0D6E44549D6}"/>
    <dgm:cxn modelId="{8DA56AC7-7A34-4DA5-8DB5-1D1B5DEBA94D}" type="presOf" srcId="{8236BC84-25A6-4686-A415-FE425804137A}" destId="{78810F84-7749-438E-BB7C-168502141C65}" srcOrd="1" destOrd="0" presId="urn:microsoft.com/office/officeart/2005/8/layout/list1"/>
    <dgm:cxn modelId="{041D6F32-CC7E-41D2-8D14-8B63F08E4EB9}" type="presOf" srcId="{B0D60FF8-6CC5-4ACD-96E0-0C2E3EAED919}" destId="{BFE3400B-B293-41E8-A439-161C5B1372AF}" srcOrd="1" destOrd="0" presId="urn:microsoft.com/office/officeart/2005/8/layout/list1"/>
    <dgm:cxn modelId="{AE5AE052-A44E-4769-9D74-DB349B114B06}" type="presParOf" srcId="{A2FE2CA1-38BB-4F86-9646-FFE8E6283627}" destId="{07A924E9-7538-41A5-8047-289FFE56022B}" srcOrd="0" destOrd="0" presId="urn:microsoft.com/office/officeart/2005/8/layout/list1"/>
    <dgm:cxn modelId="{41839925-DF57-4971-9B90-AE4202314905}" type="presParOf" srcId="{07A924E9-7538-41A5-8047-289FFE56022B}" destId="{08B955C2-B436-4BFF-A48E-B486697986F1}" srcOrd="0" destOrd="0" presId="urn:microsoft.com/office/officeart/2005/8/layout/list1"/>
    <dgm:cxn modelId="{D55DE8EE-D4E4-41D5-A472-F75BE60576AD}" type="presParOf" srcId="{07A924E9-7538-41A5-8047-289FFE56022B}" destId="{BFE3400B-B293-41E8-A439-161C5B1372AF}" srcOrd="1" destOrd="0" presId="urn:microsoft.com/office/officeart/2005/8/layout/list1"/>
    <dgm:cxn modelId="{0795E6FB-3A6A-45FA-80B7-796E814C1F63}" type="presParOf" srcId="{A2FE2CA1-38BB-4F86-9646-FFE8E6283627}" destId="{1F7487D1-167B-4001-B3A1-A499159A600C}" srcOrd="1" destOrd="0" presId="urn:microsoft.com/office/officeart/2005/8/layout/list1"/>
    <dgm:cxn modelId="{31E18D3A-F6C2-4AD2-AC44-DB19C0F41F55}" type="presParOf" srcId="{A2FE2CA1-38BB-4F86-9646-FFE8E6283627}" destId="{8556FDDB-7737-4663-82A1-A063E9F0643B}" srcOrd="2" destOrd="0" presId="urn:microsoft.com/office/officeart/2005/8/layout/list1"/>
    <dgm:cxn modelId="{15654A10-90CA-40AB-985C-E1EAA2706F70}" type="presParOf" srcId="{A2FE2CA1-38BB-4F86-9646-FFE8E6283627}" destId="{FCA638A7-4DDB-4ACF-9C5F-42D1673529F8}" srcOrd="3" destOrd="0" presId="urn:microsoft.com/office/officeart/2005/8/layout/list1"/>
    <dgm:cxn modelId="{9BBEB5C2-898D-4FF1-81F7-18F4C172CDCE}" type="presParOf" srcId="{A2FE2CA1-38BB-4F86-9646-FFE8E6283627}" destId="{DB028451-6A99-4D7C-9A37-4EBFB657FE0C}" srcOrd="4" destOrd="0" presId="urn:microsoft.com/office/officeart/2005/8/layout/list1"/>
    <dgm:cxn modelId="{24738D10-32BE-4713-BBF6-24E6525D5949}" type="presParOf" srcId="{DB028451-6A99-4D7C-9A37-4EBFB657FE0C}" destId="{C703D6F1-A164-467E-94A5-936D55B80893}" srcOrd="0" destOrd="0" presId="urn:microsoft.com/office/officeart/2005/8/layout/list1"/>
    <dgm:cxn modelId="{4FF0EEF4-F06E-4F5E-BC23-BE5331F25018}" type="presParOf" srcId="{DB028451-6A99-4D7C-9A37-4EBFB657FE0C}" destId="{78810F84-7749-438E-BB7C-168502141C65}" srcOrd="1" destOrd="0" presId="urn:microsoft.com/office/officeart/2005/8/layout/list1"/>
    <dgm:cxn modelId="{E1115F7A-5E39-4FC1-A409-F2AE93FE16B2}" type="presParOf" srcId="{A2FE2CA1-38BB-4F86-9646-FFE8E6283627}" destId="{4066AEBC-91F2-4D59-8CC7-2D0D345AF979}" srcOrd="5" destOrd="0" presId="urn:microsoft.com/office/officeart/2005/8/layout/list1"/>
    <dgm:cxn modelId="{78BBDD7F-82F5-4E71-B28C-D4703E13680E}" type="presParOf" srcId="{A2FE2CA1-38BB-4F86-9646-FFE8E6283627}" destId="{E422E93A-2543-43A2-956A-6A2D9F2345FC}" srcOrd="6" destOrd="0" presId="urn:microsoft.com/office/officeart/2005/8/layout/list1"/>
    <dgm:cxn modelId="{E89B41FC-D162-4A08-A40C-A5D028526CEB}" type="presParOf" srcId="{A2FE2CA1-38BB-4F86-9646-FFE8E6283627}" destId="{EE7DBA92-F744-48F4-B5D3-03FD7A57C414}" srcOrd="7" destOrd="0" presId="urn:microsoft.com/office/officeart/2005/8/layout/list1"/>
    <dgm:cxn modelId="{02310902-ED0B-4699-BA9F-E74F8FE5856F}" type="presParOf" srcId="{A2FE2CA1-38BB-4F86-9646-FFE8E6283627}" destId="{571ED6B0-91A5-4058-B445-BCCEF07DF750}" srcOrd="8" destOrd="0" presId="urn:microsoft.com/office/officeart/2005/8/layout/list1"/>
    <dgm:cxn modelId="{75C02D4D-C78B-4DFF-9035-ED7669233AD2}" type="presParOf" srcId="{571ED6B0-91A5-4058-B445-BCCEF07DF750}" destId="{D41AF818-054C-4854-AEE9-24EB1F773735}" srcOrd="0" destOrd="0" presId="urn:microsoft.com/office/officeart/2005/8/layout/list1"/>
    <dgm:cxn modelId="{A6DCC69E-5E52-4A3E-8A53-8832A8756F25}" type="presParOf" srcId="{571ED6B0-91A5-4058-B445-BCCEF07DF750}" destId="{9068E8D1-B6B0-4C6D-8D18-E3AEC081C6FB}" srcOrd="1" destOrd="0" presId="urn:microsoft.com/office/officeart/2005/8/layout/list1"/>
    <dgm:cxn modelId="{A3B97F2B-F38C-481F-B53E-8F650251A391}" type="presParOf" srcId="{A2FE2CA1-38BB-4F86-9646-FFE8E6283627}" destId="{DF879975-B0FB-4754-89CA-ED692BD8E099}" srcOrd="9" destOrd="0" presId="urn:microsoft.com/office/officeart/2005/8/layout/list1"/>
    <dgm:cxn modelId="{FD6F5E05-4ACC-4DE4-954D-6078597077D2}" type="presParOf" srcId="{A2FE2CA1-38BB-4F86-9646-FFE8E6283627}" destId="{E2C99B58-B0F0-4A46-A9E2-C6985A141489}" srcOrd="10" destOrd="0" presId="urn:microsoft.com/office/officeart/2005/8/layout/list1"/>
    <dgm:cxn modelId="{84ABC338-C3FB-4FCB-88AD-CA23BAD50FC6}" type="presParOf" srcId="{A2FE2CA1-38BB-4F86-9646-FFE8E6283627}" destId="{54D8C7BE-DFEA-412A-8751-107DCC9C49F1}" srcOrd="11" destOrd="0" presId="urn:microsoft.com/office/officeart/2005/8/layout/list1"/>
    <dgm:cxn modelId="{AF3F3E9E-5EF5-468B-9703-8ADB1216E3B6}" type="presParOf" srcId="{A2FE2CA1-38BB-4F86-9646-FFE8E6283627}" destId="{8D9EFE21-824C-4C5C-A553-677FA1F16075}" srcOrd="12" destOrd="0" presId="urn:microsoft.com/office/officeart/2005/8/layout/list1"/>
    <dgm:cxn modelId="{176190AC-9C46-462F-8E05-D2210D1DFA77}" type="presParOf" srcId="{8D9EFE21-824C-4C5C-A553-677FA1F16075}" destId="{178F45ED-CF2D-4D2E-B05C-8AD11B26D318}" srcOrd="0" destOrd="0" presId="urn:microsoft.com/office/officeart/2005/8/layout/list1"/>
    <dgm:cxn modelId="{4FAC6CC6-6870-495E-9AF6-F7B897FAF951}" type="presParOf" srcId="{8D9EFE21-824C-4C5C-A553-677FA1F16075}" destId="{A2FFE962-9E77-4037-94F0-C548FA068A63}" srcOrd="1" destOrd="0" presId="urn:microsoft.com/office/officeart/2005/8/layout/list1"/>
    <dgm:cxn modelId="{3499F0A1-869E-456A-AF7C-9D33474FEC7D}" type="presParOf" srcId="{A2FE2CA1-38BB-4F86-9646-FFE8E6283627}" destId="{DADC877E-A64A-4DFA-A664-A4720C3482D2}" srcOrd="13" destOrd="0" presId="urn:microsoft.com/office/officeart/2005/8/layout/list1"/>
    <dgm:cxn modelId="{176B23E7-06DC-4C17-9769-FD61D82E518A}" type="presParOf" srcId="{A2FE2CA1-38BB-4F86-9646-FFE8E6283627}" destId="{428C32A8-A485-490C-B010-D8BDA67777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CD7C0-1C93-463F-BF9A-04A795CED96C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070C561-60F0-4033-A8C3-734CC1B2D4E0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学校所数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2526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所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7C814-78FD-4234-A354-718A88455253}" type="parTrans" cxnId="{D2ED773C-88D5-46EA-B59B-B59D7200D541}">
      <dgm:prSet/>
      <dgm:spPr/>
      <dgm:t>
        <a:bodyPr/>
        <a:lstStyle/>
        <a:p>
          <a:endParaRPr lang="zh-CN" altLang="en-US"/>
        </a:p>
      </dgm:t>
    </dgm:pt>
    <dgm:pt modelId="{22E49AE7-8233-456B-9DA6-B3A6A7DB32B3}" type="sibTrans" cxnId="{D2ED773C-88D5-46EA-B59B-B59D7200D541}">
      <dgm:prSet/>
      <dgm:spPr/>
      <dgm:t>
        <a:bodyPr/>
        <a:lstStyle/>
        <a:p>
          <a:endParaRPr lang="zh-CN" altLang="en-US"/>
        </a:p>
      </dgm:t>
    </dgm:pt>
    <dgm:pt modelId="{B662E0C9-6DAF-48AE-A0E4-75E6A7C606DF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教职工数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26.51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endParaRPr lang="en-US" altLang="zh-CN" sz="3600" b="0" dirty="0" smtClean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BAB9F1-47E1-4E7E-90C6-300D829AFC05}" type="parTrans" cxnId="{8D942EA5-8AAD-423C-8137-C6F5F4F2BA07}">
      <dgm:prSet/>
      <dgm:spPr/>
      <dgm:t>
        <a:bodyPr/>
        <a:lstStyle/>
        <a:p>
          <a:endParaRPr lang="zh-CN" altLang="en-US"/>
        </a:p>
      </dgm:t>
    </dgm:pt>
    <dgm:pt modelId="{319E0245-0C4B-499E-8C6B-02C62141B4C7}" type="sibTrans" cxnId="{8D942EA5-8AAD-423C-8137-C6F5F4F2BA07}">
      <dgm:prSet/>
      <dgm:spPr/>
      <dgm:t>
        <a:bodyPr/>
        <a:lstStyle/>
        <a:p>
          <a:endParaRPr lang="zh-CN" altLang="en-US"/>
        </a:p>
      </dgm:t>
    </dgm:pt>
    <dgm:pt modelId="{179AA98C-B7D6-4488-A56E-80C12EDDF1AF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在校生数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323.15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48BC4F-680F-412D-9B77-4436A631BC1C}" type="parTrans" cxnId="{3B3F581C-C6CD-42C4-9CC3-9CF207DDB1C4}">
      <dgm:prSet/>
      <dgm:spPr/>
      <dgm:t>
        <a:bodyPr/>
        <a:lstStyle/>
        <a:p>
          <a:endParaRPr lang="zh-CN" altLang="en-US"/>
        </a:p>
      </dgm:t>
    </dgm:pt>
    <dgm:pt modelId="{E6309F21-C4EA-4329-ABE7-9E8609597CB1}" type="sibTrans" cxnId="{3B3F581C-C6CD-42C4-9CC3-9CF207DDB1C4}">
      <dgm:prSet/>
      <dgm:spPr/>
      <dgm:t>
        <a:bodyPr/>
        <a:lstStyle/>
        <a:p>
          <a:endParaRPr lang="zh-CN" altLang="en-US"/>
        </a:p>
      </dgm:t>
    </dgm:pt>
    <dgm:pt modelId="{A6DD855D-8557-4499-ADCA-9C6DAA8D7D2B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校均学生数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1279.3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0F7593-8BBA-450F-BF03-1EDA03D0BC1B}" type="parTrans" cxnId="{6DB4DA14-2EE5-4DBC-A087-769B0BE7A3E5}">
      <dgm:prSet/>
      <dgm:spPr/>
      <dgm:t>
        <a:bodyPr/>
        <a:lstStyle/>
        <a:p>
          <a:endParaRPr lang="zh-CN" altLang="en-US"/>
        </a:p>
      </dgm:t>
    </dgm:pt>
    <dgm:pt modelId="{52C4FB54-5CBC-4424-85A3-64B5DFA74F38}" type="sibTrans" cxnId="{6DB4DA14-2EE5-4DBC-A087-769B0BE7A3E5}">
      <dgm:prSet/>
      <dgm:spPr/>
      <dgm:t>
        <a:bodyPr/>
        <a:lstStyle/>
        <a:p>
          <a:endParaRPr lang="zh-CN" altLang="en-US"/>
        </a:p>
      </dgm:t>
    </dgm:pt>
    <dgm:pt modelId="{641DE0CA-F4E3-4507-9AC3-EDDAC1D85CC4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生师比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12.19 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2C4801-97B0-41B9-9DA3-3907B6ACC84D}" type="parTrans" cxnId="{2A0FD900-1325-4F6F-846C-0FEAB9201B1B}">
      <dgm:prSet/>
      <dgm:spPr/>
      <dgm:t>
        <a:bodyPr/>
        <a:lstStyle/>
        <a:p>
          <a:endParaRPr lang="zh-CN" altLang="en-US"/>
        </a:p>
      </dgm:t>
    </dgm:pt>
    <dgm:pt modelId="{0B337446-E8EE-496D-A16B-CAF205A69489}" type="sibTrans" cxnId="{2A0FD900-1325-4F6F-846C-0FEAB9201B1B}">
      <dgm:prSet/>
      <dgm:spPr/>
      <dgm:t>
        <a:bodyPr/>
        <a:lstStyle/>
        <a:p>
          <a:endParaRPr lang="zh-CN" altLang="en-US"/>
        </a:p>
      </dgm:t>
    </dgm:pt>
    <dgm:pt modelId="{7E802080-0BAE-4C12-8058-A9478E202FE4}" type="pres">
      <dgm:prSet presAssocID="{CD0CD7C0-1C93-463F-BF9A-04A795CED9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0B39A5-C4BA-411C-A5BD-A99D3FAAEF5F}" type="pres">
      <dgm:prSet presAssocID="{5070C561-60F0-4033-A8C3-734CC1B2D4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E39F8-7FE4-41B8-9A38-C53904C90D8B}" type="pres">
      <dgm:prSet presAssocID="{22E49AE7-8233-456B-9DA6-B3A6A7DB32B3}" presName="sibTrans" presStyleCnt="0"/>
      <dgm:spPr/>
    </dgm:pt>
    <dgm:pt modelId="{67669BE3-A3EA-4C8F-9CFB-C0C302AE4FB5}" type="pres">
      <dgm:prSet presAssocID="{B662E0C9-6DAF-48AE-A0E4-75E6A7C606DF}" presName="node" presStyleLbl="node1" presStyleIdx="1" presStyleCnt="5" custLinFactNeighborX="-1687" custLinFactNeighborY="2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360B2-1F99-4BE9-B8E4-E02A1483BA9A}" type="pres">
      <dgm:prSet presAssocID="{319E0245-0C4B-499E-8C6B-02C62141B4C7}" presName="sibTrans" presStyleCnt="0"/>
      <dgm:spPr/>
    </dgm:pt>
    <dgm:pt modelId="{FFAE4BB9-7842-489A-963E-D92D03304091}" type="pres">
      <dgm:prSet presAssocID="{179AA98C-B7D6-4488-A56E-80C12EDDF1AF}" presName="node" presStyleLbl="node1" presStyleIdx="2" presStyleCnt="5" custScaleX="1087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715732-7407-4B64-9E9D-ECF61C7E1595}" type="pres">
      <dgm:prSet presAssocID="{E6309F21-C4EA-4329-ABE7-9E8609597CB1}" presName="sibTrans" presStyleCnt="0"/>
      <dgm:spPr/>
    </dgm:pt>
    <dgm:pt modelId="{A2E3A98B-1AB5-41D2-97ED-C0E15310BDF2}" type="pres">
      <dgm:prSet presAssocID="{A6DD855D-8557-4499-ADCA-9C6DAA8D7D2B}" presName="node" presStyleLbl="node1" presStyleIdx="3" presStyleCnt="5" custScaleX="1118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13682D-4B26-422C-A8E4-4EACFDB4EF11}" type="pres">
      <dgm:prSet presAssocID="{52C4FB54-5CBC-4424-85A3-64B5DFA74F38}" presName="sibTrans" presStyleCnt="0"/>
      <dgm:spPr/>
    </dgm:pt>
    <dgm:pt modelId="{9F9B8A95-F20C-461F-97FC-3F255F4C858A}" type="pres">
      <dgm:prSet presAssocID="{641DE0CA-F4E3-4507-9AC3-EDDAC1D85CC4}" presName="node" presStyleLbl="node1" presStyleIdx="4" presStyleCnt="5" custScaleX="1083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6AD776-C86C-47A5-8943-CA12FF1C9524}" type="presOf" srcId="{179AA98C-B7D6-4488-A56E-80C12EDDF1AF}" destId="{FFAE4BB9-7842-489A-963E-D92D03304091}" srcOrd="0" destOrd="0" presId="urn:microsoft.com/office/officeart/2005/8/layout/default"/>
    <dgm:cxn modelId="{D3EAE40A-56E0-44FC-A890-ADCA06E29F6E}" type="presOf" srcId="{A6DD855D-8557-4499-ADCA-9C6DAA8D7D2B}" destId="{A2E3A98B-1AB5-41D2-97ED-C0E15310BDF2}" srcOrd="0" destOrd="0" presId="urn:microsoft.com/office/officeart/2005/8/layout/default"/>
    <dgm:cxn modelId="{76922812-3CA8-4A49-B175-97A6D528CF53}" type="presOf" srcId="{5070C561-60F0-4033-A8C3-734CC1B2D4E0}" destId="{2D0B39A5-C4BA-411C-A5BD-A99D3FAAEF5F}" srcOrd="0" destOrd="0" presId="urn:microsoft.com/office/officeart/2005/8/layout/default"/>
    <dgm:cxn modelId="{8D942EA5-8AAD-423C-8137-C6F5F4F2BA07}" srcId="{CD0CD7C0-1C93-463F-BF9A-04A795CED96C}" destId="{B662E0C9-6DAF-48AE-A0E4-75E6A7C606DF}" srcOrd="1" destOrd="0" parTransId="{61BAB9F1-47E1-4E7E-90C6-300D829AFC05}" sibTransId="{319E0245-0C4B-499E-8C6B-02C62141B4C7}"/>
    <dgm:cxn modelId="{3B3F581C-C6CD-42C4-9CC3-9CF207DDB1C4}" srcId="{CD0CD7C0-1C93-463F-BF9A-04A795CED96C}" destId="{179AA98C-B7D6-4488-A56E-80C12EDDF1AF}" srcOrd="2" destOrd="0" parTransId="{4148BC4F-680F-412D-9B77-4436A631BC1C}" sibTransId="{E6309F21-C4EA-4329-ABE7-9E8609597CB1}"/>
    <dgm:cxn modelId="{2A0FD900-1325-4F6F-846C-0FEAB9201B1B}" srcId="{CD0CD7C0-1C93-463F-BF9A-04A795CED96C}" destId="{641DE0CA-F4E3-4507-9AC3-EDDAC1D85CC4}" srcOrd="4" destOrd="0" parTransId="{852C4801-97B0-41B9-9DA3-3907B6ACC84D}" sibTransId="{0B337446-E8EE-496D-A16B-CAF205A69489}"/>
    <dgm:cxn modelId="{581FDEE7-CAB7-426B-886C-8B0ABF83C22C}" type="presOf" srcId="{CD0CD7C0-1C93-463F-BF9A-04A795CED96C}" destId="{7E802080-0BAE-4C12-8058-A9478E202FE4}" srcOrd="0" destOrd="0" presId="urn:microsoft.com/office/officeart/2005/8/layout/default"/>
    <dgm:cxn modelId="{BBBAEA01-9C05-4071-9419-F09E3DF1E020}" type="presOf" srcId="{641DE0CA-F4E3-4507-9AC3-EDDAC1D85CC4}" destId="{9F9B8A95-F20C-461F-97FC-3F255F4C858A}" srcOrd="0" destOrd="0" presId="urn:microsoft.com/office/officeart/2005/8/layout/default"/>
    <dgm:cxn modelId="{6DB4DA14-2EE5-4DBC-A087-769B0BE7A3E5}" srcId="{CD0CD7C0-1C93-463F-BF9A-04A795CED96C}" destId="{A6DD855D-8557-4499-ADCA-9C6DAA8D7D2B}" srcOrd="3" destOrd="0" parTransId="{1D0F7593-8BBA-450F-BF03-1EDA03D0BC1B}" sibTransId="{52C4FB54-5CBC-4424-85A3-64B5DFA74F38}"/>
    <dgm:cxn modelId="{D2ED773C-88D5-46EA-B59B-B59D7200D541}" srcId="{CD0CD7C0-1C93-463F-BF9A-04A795CED96C}" destId="{5070C561-60F0-4033-A8C3-734CC1B2D4E0}" srcOrd="0" destOrd="0" parTransId="{14A7C814-78FD-4234-A354-718A88455253}" sibTransId="{22E49AE7-8233-456B-9DA6-B3A6A7DB32B3}"/>
    <dgm:cxn modelId="{43F57CE7-B3EF-4B0F-91A6-B1890D67B407}" type="presOf" srcId="{B662E0C9-6DAF-48AE-A0E4-75E6A7C606DF}" destId="{67669BE3-A3EA-4C8F-9CFB-C0C302AE4FB5}" srcOrd="0" destOrd="0" presId="urn:microsoft.com/office/officeart/2005/8/layout/default"/>
    <dgm:cxn modelId="{846A8D1E-EB30-4700-8510-5BBF99A626BB}" type="presParOf" srcId="{7E802080-0BAE-4C12-8058-A9478E202FE4}" destId="{2D0B39A5-C4BA-411C-A5BD-A99D3FAAEF5F}" srcOrd="0" destOrd="0" presId="urn:microsoft.com/office/officeart/2005/8/layout/default"/>
    <dgm:cxn modelId="{ACB1F861-EB39-4CFB-90FF-7BE499BEF8F0}" type="presParOf" srcId="{7E802080-0BAE-4C12-8058-A9478E202FE4}" destId="{543E39F8-7FE4-41B8-9A38-C53904C90D8B}" srcOrd="1" destOrd="0" presId="urn:microsoft.com/office/officeart/2005/8/layout/default"/>
    <dgm:cxn modelId="{F446AA8F-AAA1-4E42-89E7-F9EA67A4091C}" type="presParOf" srcId="{7E802080-0BAE-4C12-8058-A9478E202FE4}" destId="{67669BE3-A3EA-4C8F-9CFB-C0C302AE4FB5}" srcOrd="2" destOrd="0" presId="urn:microsoft.com/office/officeart/2005/8/layout/default"/>
    <dgm:cxn modelId="{14AF1FE0-4E9D-42C4-BD75-CF5BA1935DCC}" type="presParOf" srcId="{7E802080-0BAE-4C12-8058-A9478E202FE4}" destId="{6BE360B2-1F99-4BE9-B8E4-E02A1483BA9A}" srcOrd="3" destOrd="0" presId="urn:microsoft.com/office/officeart/2005/8/layout/default"/>
    <dgm:cxn modelId="{A145DB54-859F-449E-B673-5C64ABD967B1}" type="presParOf" srcId="{7E802080-0BAE-4C12-8058-A9478E202FE4}" destId="{FFAE4BB9-7842-489A-963E-D92D03304091}" srcOrd="4" destOrd="0" presId="urn:microsoft.com/office/officeart/2005/8/layout/default"/>
    <dgm:cxn modelId="{9A45E2F4-DFE2-4C80-8258-D06F962C921C}" type="presParOf" srcId="{7E802080-0BAE-4C12-8058-A9478E202FE4}" destId="{71715732-7407-4B64-9E9D-ECF61C7E1595}" srcOrd="5" destOrd="0" presId="urn:microsoft.com/office/officeart/2005/8/layout/default"/>
    <dgm:cxn modelId="{7D79126B-823C-41B4-AEEB-6D7778A4E86E}" type="presParOf" srcId="{7E802080-0BAE-4C12-8058-A9478E202FE4}" destId="{A2E3A98B-1AB5-41D2-97ED-C0E15310BDF2}" srcOrd="6" destOrd="0" presId="urn:microsoft.com/office/officeart/2005/8/layout/default"/>
    <dgm:cxn modelId="{94BEB587-0889-4D19-9D87-3A21056C2E77}" type="presParOf" srcId="{7E802080-0BAE-4C12-8058-A9478E202FE4}" destId="{2C13682D-4B26-422C-A8E4-4EACFDB4EF11}" srcOrd="7" destOrd="0" presId="urn:microsoft.com/office/officeart/2005/8/layout/default"/>
    <dgm:cxn modelId="{F2C9C189-E8A0-46BD-99A0-C4185AB16424}" type="presParOf" srcId="{7E802080-0BAE-4C12-8058-A9478E202FE4}" destId="{9F9B8A95-F20C-461F-97FC-3F255F4C85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CD7C0-1C93-463F-BF9A-04A795CED96C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070C561-60F0-4033-A8C3-734CC1B2D4E0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学校所数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1359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所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7C814-78FD-4234-A354-718A88455253}" type="parTrans" cxnId="{D2ED773C-88D5-46EA-B59B-B59D7200D541}">
      <dgm:prSet/>
      <dgm:spPr/>
      <dgm:t>
        <a:bodyPr/>
        <a:lstStyle/>
        <a:p>
          <a:endParaRPr lang="zh-CN" altLang="en-US"/>
        </a:p>
      </dgm:t>
    </dgm:pt>
    <dgm:pt modelId="{22E49AE7-8233-456B-9DA6-B3A6A7DB32B3}" type="sibTrans" cxnId="{D2ED773C-88D5-46EA-B59B-B59D7200D541}">
      <dgm:prSet/>
      <dgm:spPr/>
      <dgm:t>
        <a:bodyPr/>
        <a:lstStyle/>
        <a:p>
          <a:endParaRPr lang="zh-CN" altLang="en-US"/>
        </a:p>
      </dgm:t>
    </dgm:pt>
    <dgm:pt modelId="{B662E0C9-6DAF-48AE-A0E4-75E6A7C606DF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教职工数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50.04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endParaRPr lang="en-US" altLang="zh-CN" sz="3600" b="0" dirty="0" smtClean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BAB9F1-47E1-4E7E-90C6-300D829AFC05}" type="parTrans" cxnId="{8D942EA5-8AAD-423C-8137-C6F5F4F2BA07}">
      <dgm:prSet/>
      <dgm:spPr/>
      <dgm:t>
        <a:bodyPr/>
        <a:lstStyle/>
        <a:p>
          <a:endParaRPr lang="zh-CN" altLang="en-US"/>
        </a:p>
      </dgm:t>
    </dgm:pt>
    <dgm:pt modelId="{319E0245-0C4B-499E-8C6B-02C62141B4C7}" type="sibTrans" cxnId="{8D942EA5-8AAD-423C-8137-C6F5F4F2BA07}">
      <dgm:prSet/>
      <dgm:spPr/>
      <dgm:t>
        <a:bodyPr/>
        <a:lstStyle/>
        <a:p>
          <a:endParaRPr lang="zh-CN" altLang="en-US"/>
        </a:p>
      </dgm:t>
    </dgm:pt>
    <dgm:pt modelId="{179AA98C-B7D6-4488-A56E-80C12EDDF1AF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在校生数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887.16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48BC4F-680F-412D-9B77-4436A631BC1C}" type="parTrans" cxnId="{3B3F581C-C6CD-42C4-9CC3-9CF207DDB1C4}">
      <dgm:prSet/>
      <dgm:spPr/>
      <dgm:t>
        <a:bodyPr/>
        <a:lstStyle/>
        <a:p>
          <a:endParaRPr lang="zh-CN" altLang="en-US"/>
        </a:p>
      </dgm:t>
    </dgm:pt>
    <dgm:pt modelId="{E6309F21-C4EA-4329-ABE7-9E8609597CB1}" type="sibTrans" cxnId="{3B3F581C-C6CD-42C4-9CC3-9CF207DDB1C4}">
      <dgm:prSet/>
      <dgm:spPr/>
      <dgm:t>
        <a:bodyPr/>
        <a:lstStyle/>
        <a:p>
          <a:endParaRPr lang="zh-CN" altLang="en-US"/>
        </a:p>
      </dgm:t>
    </dgm:pt>
    <dgm:pt modelId="{A6DD855D-8557-4499-ADCA-9C6DAA8D7D2B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校均学生数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6528</a:t>
          </a:r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0F7593-8BBA-450F-BF03-1EDA03D0BC1B}" type="parTrans" cxnId="{6DB4DA14-2EE5-4DBC-A087-769B0BE7A3E5}">
      <dgm:prSet/>
      <dgm:spPr/>
      <dgm:t>
        <a:bodyPr/>
        <a:lstStyle/>
        <a:p>
          <a:endParaRPr lang="zh-CN" altLang="en-US"/>
        </a:p>
      </dgm:t>
    </dgm:pt>
    <dgm:pt modelId="{52C4FB54-5CBC-4424-85A3-64B5DFA74F38}" type="sibTrans" cxnId="{6DB4DA14-2EE5-4DBC-A087-769B0BE7A3E5}">
      <dgm:prSet/>
      <dgm:spPr/>
      <dgm:t>
        <a:bodyPr/>
        <a:lstStyle/>
        <a:p>
          <a:endParaRPr lang="zh-CN" altLang="en-US"/>
        </a:p>
      </dgm:t>
    </dgm:pt>
    <dgm:pt modelId="{641DE0CA-F4E3-4507-9AC3-EDDAC1D85CC4}">
      <dgm:prSet phldrT="[文本]" custT="1"/>
      <dgm:spPr/>
      <dgm:t>
        <a:bodyPr/>
        <a:lstStyle/>
        <a:p>
          <a:r>
            <a:rPr lang="zh-CN" altLang="en-US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生师比</a:t>
          </a:r>
          <a:r>
            <a:rPr lang="en-US" altLang="zh-CN" sz="36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17.73</a:t>
          </a:r>
          <a:endParaRPr lang="zh-CN" altLang="en-US" sz="3600" b="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2C4801-97B0-41B9-9DA3-3907B6ACC84D}" type="parTrans" cxnId="{2A0FD900-1325-4F6F-846C-0FEAB9201B1B}">
      <dgm:prSet/>
      <dgm:spPr/>
      <dgm:t>
        <a:bodyPr/>
        <a:lstStyle/>
        <a:p>
          <a:endParaRPr lang="zh-CN" altLang="en-US"/>
        </a:p>
      </dgm:t>
    </dgm:pt>
    <dgm:pt modelId="{0B337446-E8EE-496D-A16B-CAF205A69489}" type="sibTrans" cxnId="{2A0FD900-1325-4F6F-846C-0FEAB9201B1B}">
      <dgm:prSet/>
      <dgm:spPr/>
      <dgm:t>
        <a:bodyPr/>
        <a:lstStyle/>
        <a:p>
          <a:endParaRPr lang="zh-CN" altLang="en-US"/>
        </a:p>
      </dgm:t>
    </dgm:pt>
    <dgm:pt modelId="{7E802080-0BAE-4C12-8058-A9478E202FE4}" type="pres">
      <dgm:prSet presAssocID="{CD0CD7C0-1C93-463F-BF9A-04A795CED9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0B39A5-C4BA-411C-A5BD-A99D3FAAEF5F}" type="pres">
      <dgm:prSet presAssocID="{5070C561-60F0-4033-A8C3-734CC1B2D4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E39F8-7FE4-41B8-9A38-C53904C90D8B}" type="pres">
      <dgm:prSet presAssocID="{22E49AE7-8233-456B-9DA6-B3A6A7DB32B3}" presName="sibTrans" presStyleCnt="0"/>
      <dgm:spPr/>
    </dgm:pt>
    <dgm:pt modelId="{67669BE3-A3EA-4C8F-9CFB-C0C302AE4FB5}" type="pres">
      <dgm:prSet presAssocID="{B662E0C9-6DAF-48AE-A0E4-75E6A7C606DF}" presName="node" presStyleLbl="node1" presStyleIdx="1" presStyleCnt="5" custLinFactNeighborX="-1687" custLinFactNeighborY="2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360B2-1F99-4BE9-B8E4-E02A1483BA9A}" type="pres">
      <dgm:prSet presAssocID="{319E0245-0C4B-499E-8C6B-02C62141B4C7}" presName="sibTrans" presStyleCnt="0"/>
      <dgm:spPr/>
    </dgm:pt>
    <dgm:pt modelId="{FFAE4BB9-7842-489A-963E-D92D03304091}" type="pres">
      <dgm:prSet presAssocID="{179AA98C-B7D6-4488-A56E-80C12EDDF1AF}" presName="node" presStyleLbl="node1" presStyleIdx="2" presStyleCnt="5" custScaleX="1087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715732-7407-4B64-9E9D-ECF61C7E1595}" type="pres">
      <dgm:prSet presAssocID="{E6309F21-C4EA-4329-ABE7-9E8609597CB1}" presName="sibTrans" presStyleCnt="0"/>
      <dgm:spPr/>
    </dgm:pt>
    <dgm:pt modelId="{A2E3A98B-1AB5-41D2-97ED-C0E15310BDF2}" type="pres">
      <dgm:prSet presAssocID="{A6DD855D-8557-4499-ADCA-9C6DAA8D7D2B}" presName="node" presStyleLbl="node1" presStyleIdx="3" presStyleCnt="5" custScaleX="1118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13682D-4B26-422C-A8E4-4EACFDB4EF11}" type="pres">
      <dgm:prSet presAssocID="{52C4FB54-5CBC-4424-85A3-64B5DFA74F38}" presName="sibTrans" presStyleCnt="0"/>
      <dgm:spPr/>
    </dgm:pt>
    <dgm:pt modelId="{9F9B8A95-F20C-461F-97FC-3F255F4C858A}" type="pres">
      <dgm:prSet presAssocID="{641DE0CA-F4E3-4507-9AC3-EDDAC1D85CC4}" presName="node" presStyleLbl="node1" presStyleIdx="4" presStyleCnt="5" custScaleX="1083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4EEFE4-9567-4C3C-923B-B8762849275C}" type="presOf" srcId="{B662E0C9-6DAF-48AE-A0E4-75E6A7C606DF}" destId="{67669BE3-A3EA-4C8F-9CFB-C0C302AE4FB5}" srcOrd="0" destOrd="0" presId="urn:microsoft.com/office/officeart/2005/8/layout/default"/>
    <dgm:cxn modelId="{8D942EA5-8AAD-423C-8137-C6F5F4F2BA07}" srcId="{CD0CD7C0-1C93-463F-BF9A-04A795CED96C}" destId="{B662E0C9-6DAF-48AE-A0E4-75E6A7C606DF}" srcOrd="1" destOrd="0" parTransId="{61BAB9F1-47E1-4E7E-90C6-300D829AFC05}" sibTransId="{319E0245-0C4B-499E-8C6B-02C62141B4C7}"/>
    <dgm:cxn modelId="{923B7D4C-0DDA-423A-A3C8-930B80BC64B3}" type="presOf" srcId="{CD0CD7C0-1C93-463F-BF9A-04A795CED96C}" destId="{7E802080-0BAE-4C12-8058-A9478E202FE4}" srcOrd="0" destOrd="0" presId="urn:microsoft.com/office/officeart/2005/8/layout/default"/>
    <dgm:cxn modelId="{DDD49EDF-1035-46C5-B09F-6AAA646E1D0F}" type="presOf" srcId="{A6DD855D-8557-4499-ADCA-9C6DAA8D7D2B}" destId="{A2E3A98B-1AB5-41D2-97ED-C0E15310BDF2}" srcOrd="0" destOrd="0" presId="urn:microsoft.com/office/officeart/2005/8/layout/default"/>
    <dgm:cxn modelId="{3B3F581C-C6CD-42C4-9CC3-9CF207DDB1C4}" srcId="{CD0CD7C0-1C93-463F-BF9A-04A795CED96C}" destId="{179AA98C-B7D6-4488-A56E-80C12EDDF1AF}" srcOrd="2" destOrd="0" parTransId="{4148BC4F-680F-412D-9B77-4436A631BC1C}" sibTransId="{E6309F21-C4EA-4329-ABE7-9E8609597CB1}"/>
    <dgm:cxn modelId="{2A0FD900-1325-4F6F-846C-0FEAB9201B1B}" srcId="{CD0CD7C0-1C93-463F-BF9A-04A795CED96C}" destId="{641DE0CA-F4E3-4507-9AC3-EDDAC1D85CC4}" srcOrd="4" destOrd="0" parTransId="{852C4801-97B0-41B9-9DA3-3907B6ACC84D}" sibTransId="{0B337446-E8EE-496D-A16B-CAF205A69489}"/>
    <dgm:cxn modelId="{A77A7A01-E002-4EC4-A766-7CCEFDBA901F}" type="presOf" srcId="{5070C561-60F0-4033-A8C3-734CC1B2D4E0}" destId="{2D0B39A5-C4BA-411C-A5BD-A99D3FAAEF5F}" srcOrd="0" destOrd="0" presId="urn:microsoft.com/office/officeart/2005/8/layout/default"/>
    <dgm:cxn modelId="{6DB4DA14-2EE5-4DBC-A087-769B0BE7A3E5}" srcId="{CD0CD7C0-1C93-463F-BF9A-04A795CED96C}" destId="{A6DD855D-8557-4499-ADCA-9C6DAA8D7D2B}" srcOrd="3" destOrd="0" parTransId="{1D0F7593-8BBA-450F-BF03-1EDA03D0BC1B}" sibTransId="{52C4FB54-5CBC-4424-85A3-64B5DFA74F38}"/>
    <dgm:cxn modelId="{D2ED773C-88D5-46EA-B59B-B59D7200D541}" srcId="{CD0CD7C0-1C93-463F-BF9A-04A795CED96C}" destId="{5070C561-60F0-4033-A8C3-734CC1B2D4E0}" srcOrd="0" destOrd="0" parTransId="{14A7C814-78FD-4234-A354-718A88455253}" sibTransId="{22E49AE7-8233-456B-9DA6-B3A6A7DB32B3}"/>
    <dgm:cxn modelId="{9CC44B5F-8EB3-49E0-9C58-1AEB84BAC9F1}" type="presOf" srcId="{179AA98C-B7D6-4488-A56E-80C12EDDF1AF}" destId="{FFAE4BB9-7842-489A-963E-D92D03304091}" srcOrd="0" destOrd="0" presId="urn:microsoft.com/office/officeart/2005/8/layout/default"/>
    <dgm:cxn modelId="{021D8981-92F4-496B-9025-59ADD1BBD009}" type="presOf" srcId="{641DE0CA-F4E3-4507-9AC3-EDDAC1D85CC4}" destId="{9F9B8A95-F20C-461F-97FC-3F255F4C858A}" srcOrd="0" destOrd="0" presId="urn:microsoft.com/office/officeart/2005/8/layout/default"/>
    <dgm:cxn modelId="{7D137548-CFD6-4097-A6A1-9FB30F69AE49}" type="presParOf" srcId="{7E802080-0BAE-4C12-8058-A9478E202FE4}" destId="{2D0B39A5-C4BA-411C-A5BD-A99D3FAAEF5F}" srcOrd="0" destOrd="0" presId="urn:microsoft.com/office/officeart/2005/8/layout/default"/>
    <dgm:cxn modelId="{810E7088-840B-4210-AA26-D1D834CE3494}" type="presParOf" srcId="{7E802080-0BAE-4C12-8058-A9478E202FE4}" destId="{543E39F8-7FE4-41B8-9A38-C53904C90D8B}" srcOrd="1" destOrd="0" presId="urn:microsoft.com/office/officeart/2005/8/layout/default"/>
    <dgm:cxn modelId="{08B00C73-DC80-4F76-9858-887322991DCB}" type="presParOf" srcId="{7E802080-0BAE-4C12-8058-A9478E202FE4}" destId="{67669BE3-A3EA-4C8F-9CFB-C0C302AE4FB5}" srcOrd="2" destOrd="0" presId="urn:microsoft.com/office/officeart/2005/8/layout/default"/>
    <dgm:cxn modelId="{04751778-4865-4B1F-9EF1-42C476A9E7E6}" type="presParOf" srcId="{7E802080-0BAE-4C12-8058-A9478E202FE4}" destId="{6BE360B2-1F99-4BE9-B8E4-E02A1483BA9A}" srcOrd="3" destOrd="0" presId="urn:microsoft.com/office/officeart/2005/8/layout/default"/>
    <dgm:cxn modelId="{46ACCBA2-018E-4F42-AB4A-555C888660D4}" type="presParOf" srcId="{7E802080-0BAE-4C12-8058-A9478E202FE4}" destId="{FFAE4BB9-7842-489A-963E-D92D03304091}" srcOrd="4" destOrd="0" presId="urn:microsoft.com/office/officeart/2005/8/layout/default"/>
    <dgm:cxn modelId="{9D35B4F6-6ECE-4F0B-83F6-5514D20B19DF}" type="presParOf" srcId="{7E802080-0BAE-4C12-8058-A9478E202FE4}" destId="{71715732-7407-4B64-9E9D-ECF61C7E1595}" srcOrd="5" destOrd="0" presId="urn:microsoft.com/office/officeart/2005/8/layout/default"/>
    <dgm:cxn modelId="{7E09F46B-B13E-4CEE-937C-0DFA72AF6EC4}" type="presParOf" srcId="{7E802080-0BAE-4C12-8058-A9478E202FE4}" destId="{A2E3A98B-1AB5-41D2-97ED-C0E15310BDF2}" srcOrd="6" destOrd="0" presId="urn:microsoft.com/office/officeart/2005/8/layout/default"/>
    <dgm:cxn modelId="{DA417D55-1475-4AED-834F-3158EFD88A30}" type="presParOf" srcId="{7E802080-0BAE-4C12-8058-A9478E202FE4}" destId="{2C13682D-4B26-422C-A8E4-4EACFDB4EF11}" srcOrd="7" destOrd="0" presId="urn:microsoft.com/office/officeart/2005/8/layout/default"/>
    <dgm:cxn modelId="{DB46B4FE-F232-48D9-A4A7-148E80F02A4A}" type="presParOf" srcId="{7E802080-0BAE-4C12-8058-A9478E202FE4}" destId="{9F9B8A95-F20C-461F-97FC-3F255F4C85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35644-CBF9-4684-9A09-3913E4F926D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D5CBD9B1-A29E-4E1A-9B19-74AA21352331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全国职业技术培训机构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9.34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万所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765AA93-4152-47C4-81CC-6502AE56F3F8}" type="parTrans" cxnId="{1E77E08D-0379-4737-9547-92CB4728FB3C}">
      <dgm:prSet/>
      <dgm:spPr/>
      <dgm:t>
        <a:bodyPr/>
        <a:lstStyle/>
        <a:p>
          <a:endParaRPr lang="zh-CN" altLang="en-US"/>
        </a:p>
      </dgm:t>
    </dgm:pt>
    <dgm:pt modelId="{52E05B2E-0C8C-4922-A0EE-F3849481E886}" type="sibTrans" cxnId="{1E77E08D-0379-4737-9547-92CB4728FB3C}">
      <dgm:prSet/>
      <dgm:spPr/>
      <dgm:t>
        <a:bodyPr/>
        <a:lstStyle/>
        <a:p>
          <a:endParaRPr lang="zh-CN" altLang="en-US"/>
        </a:p>
      </dgm:t>
    </dgm:pt>
    <dgm:pt modelId="{CB76F23C-43D6-47D4-BCDD-057F4684155C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接受各种非学历高等教育的学生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862.83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万人次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E879CEF-6953-43B5-89BA-ACFC8856DA3A}" type="parTrans" cxnId="{6EFB1A25-64AB-495D-A2BE-0363342A369E}">
      <dgm:prSet/>
      <dgm:spPr/>
      <dgm:t>
        <a:bodyPr/>
        <a:lstStyle/>
        <a:p>
          <a:endParaRPr lang="zh-CN" altLang="en-US"/>
        </a:p>
      </dgm:t>
    </dgm:pt>
    <dgm:pt modelId="{E143F666-22ED-487E-8C8E-8DF5D71FC682}" type="sibTrans" cxnId="{6EFB1A25-64AB-495D-A2BE-0363342A369E}">
      <dgm:prSet/>
      <dgm:spPr/>
      <dgm:t>
        <a:bodyPr/>
        <a:lstStyle/>
        <a:p>
          <a:endParaRPr lang="zh-CN" altLang="en-US"/>
        </a:p>
      </dgm:t>
    </dgm:pt>
    <dgm:pt modelId="{D8F1B9C6-5C2B-43D3-B66C-9A46EAA82F48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接受各种非学历中等教育的学生达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4462.69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万人次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470E3DB-E800-4CD9-8D15-50EC8CC8D367}" type="parTrans" cxnId="{781FCF53-854D-41F1-B87B-6909AC24EDD7}">
      <dgm:prSet/>
      <dgm:spPr/>
      <dgm:t>
        <a:bodyPr/>
        <a:lstStyle/>
        <a:p>
          <a:endParaRPr lang="zh-CN" altLang="en-US"/>
        </a:p>
      </dgm:t>
    </dgm:pt>
    <dgm:pt modelId="{F48D6903-5DF4-4A60-B4E5-20EF74649E24}" type="sibTrans" cxnId="{781FCF53-854D-41F1-B87B-6909AC24EDD7}">
      <dgm:prSet/>
      <dgm:spPr/>
      <dgm:t>
        <a:bodyPr/>
        <a:lstStyle/>
        <a:p>
          <a:endParaRPr lang="zh-CN" altLang="en-US"/>
        </a:p>
      </dgm:t>
    </dgm:pt>
    <dgm:pt modelId="{4C3099B6-CE3C-4582-9CDA-E7279F28983E}">
      <dgm:prSet custT="1"/>
      <dgm:spPr/>
      <dgm:t>
        <a:bodyPr/>
        <a:lstStyle/>
        <a:p>
          <a:r>
            <a:rPr lang="zh-CN" altLang="en-US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教职工</a:t>
          </a:r>
          <a:r>
            <a:rPr lang="en-US" altLang="zh-CN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45.08</a:t>
          </a:r>
          <a:r>
            <a:rPr lang="zh-CN" altLang="en-US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万人</a:t>
          </a:r>
          <a:endParaRPr lang="zh-CN" altLang="en-US" sz="2400" b="1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57797C9-8DEC-42A2-839B-25BFA1C5BF64}" type="parTrans" cxnId="{99415A2A-0A2D-42F0-9F03-ACD7A843D353}">
      <dgm:prSet/>
      <dgm:spPr/>
      <dgm:t>
        <a:bodyPr/>
        <a:lstStyle/>
        <a:p>
          <a:endParaRPr lang="zh-CN" altLang="en-US"/>
        </a:p>
      </dgm:t>
    </dgm:pt>
    <dgm:pt modelId="{B7B9B754-6369-4A49-88B0-304E76A43D28}" type="sibTrans" cxnId="{99415A2A-0A2D-42F0-9F03-ACD7A843D353}">
      <dgm:prSet/>
      <dgm:spPr/>
      <dgm:t>
        <a:bodyPr/>
        <a:lstStyle/>
        <a:p>
          <a:endParaRPr lang="zh-CN" altLang="en-US"/>
        </a:p>
      </dgm:t>
    </dgm:pt>
    <dgm:pt modelId="{C7E05182-608A-4F1A-B517-BF96252C5E36}">
      <dgm:prSet custT="1"/>
      <dgm:spPr/>
      <dgm:t>
        <a:bodyPr/>
        <a:lstStyle/>
        <a:p>
          <a:r>
            <a:rPr lang="zh-CN" altLang="en-US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专任教师</a:t>
          </a:r>
          <a:r>
            <a:rPr lang="en-US" altLang="zh-CN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26.39</a:t>
          </a:r>
          <a:r>
            <a:rPr lang="zh-CN" altLang="en-US" sz="2400" b="1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万人</a:t>
          </a:r>
          <a:endParaRPr lang="zh-CN" altLang="en-US" sz="2400" b="1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D0B8723-656A-4EE4-B1CC-217DB8BBF084}" type="parTrans" cxnId="{35DD7AED-8618-4E4A-B81E-C4DDA0F09F7F}">
      <dgm:prSet/>
      <dgm:spPr/>
      <dgm:t>
        <a:bodyPr/>
        <a:lstStyle/>
        <a:p>
          <a:endParaRPr lang="zh-CN" altLang="en-US"/>
        </a:p>
      </dgm:t>
    </dgm:pt>
    <dgm:pt modelId="{7A889C0E-2596-47AF-91D6-ECA6FBC85A0C}" type="sibTrans" cxnId="{35DD7AED-8618-4E4A-B81E-C4DDA0F09F7F}">
      <dgm:prSet/>
      <dgm:spPr/>
      <dgm:t>
        <a:bodyPr/>
        <a:lstStyle/>
        <a:p>
          <a:endParaRPr lang="zh-CN" altLang="en-US"/>
        </a:p>
      </dgm:t>
    </dgm:pt>
    <dgm:pt modelId="{60D91832-F1C9-49B0-88BF-A52F82A9F647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其它民办培训机构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1.95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万所，培训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846.80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万人次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2B735D1C-8AF7-4A3F-AB1A-A1B703610CA1}" type="parTrans" cxnId="{9711CDAF-9855-44C6-AEB1-E7872902F443}">
      <dgm:prSet/>
      <dgm:spPr/>
      <dgm:t>
        <a:bodyPr/>
        <a:lstStyle/>
        <a:p>
          <a:endParaRPr lang="zh-CN" altLang="en-US"/>
        </a:p>
      </dgm:t>
    </dgm:pt>
    <dgm:pt modelId="{8998F37A-9002-42CA-B29E-C582E484BB75}" type="sibTrans" cxnId="{9711CDAF-9855-44C6-AEB1-E7872902F443}">
      <dgm:prSet/>
      <dgm:spPr/>
      <dgm:t>
        <a:bodyPr/>
        <a:lstStyle/>
        <a:p>
          <a:endParaRPr lang="zh-CN" altLang="en-US"/>
        </a:p>
      </dgm:t>
    </dgm:pt>
    <dgm:pt modelId="{CD14D074-1FF0-4463-B13D-CE10D67FF282}" type="pres">
      <dgm:prSet presAssocID="{93035644-CBF9-4684-9A09-3913E4F92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865FC8-BB90-4C2F-9424-8AF340CD043F}" type="pres">
      <dgm:prSet presAssocID="{D5CBD9B1-A29E-4E1A-9B19-74AA21352331}" presName="parentLin" presStyleCnt="0"/>
      <dgm:spPr/>
    </dgm:pt>
    <dgm:pt modelId="{EC009B78-384E-452E-9BE5-7EB00387B1D4}" type="pres">
      <dgm:prSet presAssocID="{D5CBD9B1-A29E-4E1A-9B19-74AA21352331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19FD753D-A303-470F-9375-DBBC9AF799CD}" type="pres">
      <dgm:prSet presAssocID="{D5CBD9B1-A29E-4E1A-9B19-74AA213523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EB2507-654D-4F3E-93CB-18C62E5FC0F0}" type="pres">
      <dgm:prSet presAssocID="{D5CBD9B1-A29E-4E1A-9B19-74AA21352331}" presName="negativeSpace" presStyleCnt="0"/>
      <dgm:spPr/>
    </dgm:pt>
    <dgm:pt modelId="{C858ED56-69FA-4016-A369-26AED28937ED}" type="pres">
      <dgm:prSet presAssocID="{D5CBD9B1-A29E-4E1A-9B19-74AA21352331}" presName="childText" presStyleLbl="conFgAcc1" presStyleIdx="0" presStyleCnt="6">
        <dgm:presLayoutVars>
          <dgm:bulletEnabled val="1"/>
        </dgm:presLayoutVars>
      </dgm:prSet>
      <dgm:spPr/>
    </dgm:pt>
    <dgm:pt modelId="{AE70043D-38AC-4DD6-ABBF-BB67AC92673F}" type="pres">
      <dgm:prSet presAssocID="{52E05B2E-0C8C-4922-A0EE-F3849481E886}" presName="spaceBetweenRectangles" presStyleCnt="0"/>
      <dgm:spPr/>
    </dgm:pt>
    <dgm:pt modelId="{19965149-F5B5-45A3-BDBB-71E9F0847518}" type="pres">
      <dgm:prSet presAssocID="{C7E05182-608A-4F1A-B517-BF96252C5E36}" presName="parentLin" presStyleCnt="0"/>
      <dgm:spPr/>
    </dgm:pt>
    <dgm:pt modelId="{E1271B5B-ADF2-4E4B-9F37-63A5F9D68522}" type="pres">
      <dgm:prSet presAssocID="{C7E05182-608A-4F1A-B517-BF96252C5E36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C0CAC612-BDD5-4407-AFC6-2BC1874E36AA}" type="pres">
      <dgm:prSet presAssocID="{C7E05182-608A-4F1A-B517-BF96252C5E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4236E6-08AF-4E84-A457-4EBBF6DD1C6D}" type="pres">
      <dgm:prSet presAssocID="{C7E05182-608A-4F1A-B517-BF96252C5E36}" presName="negativeSpace" presStyleCnt="0"/>
      <dgm:spPr/>
    </dgm:pt>
    <dgm:pt modelId="{DB5631B9-B866-4E98-91DA-B0AAB17FC962}" type="pres">
      <dgm:prSet presAssocID="{C7E05182-608A-4F1A-B517-BF96252C5E36}" presName="childText" presStyleLbl="conFgAcc1" presStyleIdx="1" presStyleCnt="6">
        <dgm:presLayoutVars>
          <dgm:bulletEnabled val="1"/>
        </dgm:presLayoutVars>
      </dgm:prSet>
      <dgm:spPr/>
    </dgm:pt>
    <dgm:pt modelId="{99700B41-3718-45CC-84D7-AE3D130F3E40}" type="pres">
      <dgm:prSet presAssocID="{7A889C0E-2596-47AF-91D6-ECA6FBC85A0C}" presName="spaceBetweenRectangles" presStyleCnt="0"/>
      <dgm:spPr/>
    </dgm:pt>
    <dgm:pt modelId="{6DB43452-882C-4699-B697-97D2154F5FAF}" type="pres">
      <dgm:prSet presAssocID="{4C3099B6-CE3C-4582-9CDA-E7279F28983E}" presName="parentLin" presStyleCnt="0"/>
      <dgm:spPr/>
    </dgm:pt>
    <dgm:pt modelId="{BDB998E2-4C6E-4BC9-A070-6BD88EEC3F86}" type="pres">
      <dgm:prSet presAssocID="{4C3099B6-CE3C-4582-9CDA-E7279F28983E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991390BD-C141-4D23-A734-0ABD651DD64F}" type="pres">
      <dgm:prSet presAssocID="{4C3099B6-CE3C-4582-9CDA-E7279F28983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01E1AA-3A5B-46D0-909F-C4947F8857C1}" type="pres">
      <dgm:prSet presAssocID="{4C3099B6-CE3C-4582-9CDA-E7279F28983E}" presName="negativeSpace" presStyleCnt="0"/>
      <dgm:spPr/>
    </dgm:pt>
    <dgm:pt modelId="{E9AC5F11-5E0F-4746-A2C7-2222A18E3757}" type="pres">
      <dgm:prSet presAssocID="{4C3099B6-CE3C-4582-9CDA-E7279F28983E}" presName="childText" presStyleLbl="conFgAcc1" presStyleIdx="2" presStyleCnt="6">
        <dgm:presLayoutVars>
          <dgm:bulletEnabled val="1"/>
        </dgm:presLayoutVars>
      </dgm:prSet>
      <dgm:spPr/>
    </dgm:pt>
    <dgm:pt modelId="{4B19C5DA-4B79-4CC4-B180-0EF7261678CB}" type="pres">
      <dgm:prSet presAssocID="{B7B9B754-6369-4A49-88B0-304E76A43D28}" presName="spaceBetweenRectangles" presStyleCnt="0"/>
      <dgm:spPr/>
    </dgm:pt>
    <dgm:pt modelId="{9ED92DD2-7AD9-4AED-9D34-A09F61062222}" type="pres">
      <dgm:prSet presAssocID="{CB76F23C-43D6-47D4-BCDD-057F4684155C}" presName="parentLin" presStyleCnt="0"/>
      <dgm:spPr/>
    </dgm:pt>
    <dgm:pt modelId="{69EA1901-C12A-48AB-8409-793FCF1945C7}" type="pres">
      <dgm:prSet presAssocID="{CB76F23C-43D6-47D4-BCDD-057F4684155C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BFE8C659-A89D-4C8F-A850-CFF07F2D0854}" type="pres">
      <dgm:prSet presAssocID="{CB76F23C-43D6-47D4-BCDD-057F4684155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F0718F-5CBA-4479-8421-98D2CE348320}" type="pres">
      <dgm:prSet presAssocID="{CB76F23C-43D6-47D4-BCDD-057F4684155C}" presName="negativeSpace" presStyleCnt="0"/>
      <dgm:spPr/>
    </dgm:pt>
    <dgm:pt modelId="{F74A8C5D-9B61-4B8C-BAA4-F5AB0F23C663}" type="pres">
      <dgm:prSet presAssocID="{CB76F23C-43D6-47D4-BCDD-057F4684155C}" presName="childText" presStyleLbl="conFgAcc1" presStyleIdx="3" presStyleCnt="6">
        <dgm:presLayoutVars>
          <dgm:bulletEnabled val="1"/>
        </dgm:presLayoutVars>
      </dgm:prSet>
      <dgm:spPr/>
    </dgm:pt>
    <dgm:pt modelId="{13F89D16-CA95-4A86-AC00-A8755421DC0A}" type="pres">
      <dgm:prSet presAssocID="{E143F666-22ED-487E-8C8E-8DF5D71FC682}" presName="spaceBetweenRectangles" presStyleCnt="0"/>
      <dgm:spPr/>
    </dgm:pt>
    <dgm:pt modelId="{9A6CAAA2-DC48-4C0A-A7DA-4E68A9F1BB60}" type="pres">
      <dgm:prSet presAssocID="{D8F1B9C6-5C2B-43D3-B66C-9A46EAA82F48}" presName="parentLin" presStyleCnt="0"/>
      <dgm:spPr/>
    </dgm:pt>
    <dgm:pt modelId="{3F496855-0917-4215-989A-3CF3F2FDE96B}" type="pres">
      <dgm:prSet presAssocID="{D8F1B9C6-5C2B-43D3-B66C-9A46EAA82F48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6D6CA9F8-BF3D-4DAA-B4E2-E9737F4D76C3}" type="pres">
      <dgm:prSet presAssocID="{D8F1B9C6-5C2B-43D3-B66C-9A46EAA82F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16D590-302E-409C-8718-60862B8C88E8}" type="pres">
      <dgm:prSet presAssocID="{D8F1B9C6-5C2B-43D3-B66C-9A46EAA82F48}" presName="negativeSpace" presStyleCnt="0"/>
      <dgm:spPr/>
    </dgm:pt>
    <dgm:pt modelId="{84736FD5-2977-412F-AD8D-BAC3AF448689}" type="pres">
      <dgm:prSet presAssocID="{D8F1B9C6-5C2B-43D3-B66C-9A46EAA82F48}" presName="childText" presStyleLbl="conFgAcc1" presStyleIdx="4" presStyleCnt="6">
        <dgm:presLayoutVars>
          <dgm:bulletEnabled val="1"/>
        </dgm:presLayoutVars>
      </dgm:prSet>
      <dgm:spPr/>
    </dgm:pt>
    <dgm:pt modelId="{98BB5184-FB0B-413A-9110-4D1576F34000}" type="pres">
      <dgm:prSet presAssocID="{F48D6903-5DF4-4A60-B4E5-20EF74649E24}" presName="spaceBetweenRectangles" presStyleCnt="0"/>
      <dgm:spPr/>
    </dgm:pt>
    <dgm:pt modelId="{14CCC7BD-8705-47FF-8D74-D82873EFF393}" type="pres">
      <dgm:prSet presAssocID="{60D91832-F1C9-49B0-88BF-A52F82A9F647}" presName="parentLin" presStyleCnt="0"/>
      <dgm:spPr/>
    </dgm:pt>
    <dgm:pt modelId="{3EE31A90-80B0-4AB2-AF78-8D9599B042B6}" type="pres">
      <dgm:prSet presAssocID="{60D91832-F1C9-49B0-88BF-A52F82A9F647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4941D7B7-D362-4FB9-AEE5-4A20D7C77600}" type="pres">
      <dgm:prSet presAssocID="{60D91832-F1C9-49B0-88BF-A52F82A9F64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18D079-EEBC-4D24-9611-146BBFE7ED9A}" type="pres">
      <dgm:prSet presAssocID="{60D91832-F1C9-49B0-88BF-A52F82A9F647}" presName="negativeSpace" presStyleCnt="0"/>
      <dgm:spPr/>
    </dgm:pt>
    <dgm:pt modelId="{0C11269D-05D0-4449-871E-7A688FCDAACB}" type="pres">
      <dgm:prSet presAssocID="{60D91832-F1C9-49B0-88BF-A52F82A9F64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7BEFF36-0D65-4F7F-A7EB-EC3C8738B08D}" type="presOf" srcId="{4C3099B6-CE3C-4582-9CDA-E7279F28983E}" destId="{991390BD-C141-4D23-A734-0ABD651DD64F}" srcOrd="1" destOrd="0" presId="urn:microsoft.com/office/officeart/2005/8/layout/list1"/>
    <dgm:cxn modelId="{92531C5E-6E66-407B-AF2B-F19FE3A19BBB}" type="presOf" srcId="{C7E05182-608A-4F1A-B517-BF96252C5E36}" destId="{C0CAC612-BDD5-4407-AFC6-2BC1874E36AA}" srcOrd="1" destOrd="0" presId="urn:microsoft.com/office/officeart/2005/8/layout/list1"/>
    <dgm:cxn modelId="{DE9569CA-26E5-460F-8B69-BA506E739DE7}" type="presOf" srcId="{D8F1B9C6-5C2B-43D3-B66C-9A46EAA82F48}" destId="{3F496855-0917-4215-989A-3CF3F2FDE96B}" srcOrd="0" destOrd="0" presId="urn:microsoft.com/office/officeart/2005/8/layout/list1"/>
    <dgm:cxn modelId="{1E77E08D-0379-4737-9547-92CB4728FB3C}" srcId="{93035644-CBF9-4684-9A09-3913E4F926DC}" destId="{D5CBD9B1-A29E-4E1A-9B19-74AA21352331}" srcOrd="0" destOrd="0" parTransId="{B765AA93-4152-47C4-81CC-6502AE56F3F8}" sibTransId="{52E05B2E-0C8C-4922-A0EE-F3849481E886}"/>
    <dgm:cxn modelId="{A280A75D-5D60-4B3D-A6DC-75E390CE58E4}" type="presOf" srcId="{93035644-CBF9-4684-9A09-3913E4F926DC}" destId="{CD14D074-1FF0-4463-B13D-CE10D67FF282}" srcOrd="0" destOrd="0" presId="urn:microsoft.com/office/officeart/2005/8/layout/list1"/>
    <dgm:cxn modelId="{0623758C-0F99-4FE5-B1F6-5FE966F64AE6}" type="presOf" srcId="{60D91832-F1C9-49B0-88BF-A52F82A9F647}" destId="{4941D7B7-D362-4FB9-AEE5-4A20D7C77600}" srcOrd="1" destOrd="0" presId="urn:microsoft.com/office/officeart/2005/8/layout/list1"/>
    <dgm:cxn modelId="{04A46B14-A458-44F0-8A33-7854D083B854}" type="presOf" srcId="{D5CBD9B1-A29E-4E1A-9B19-74AA21352331}" destId="{EC009B78-384E-452E-9BE5-7EB00387B1D4}" srcOrd="0" destOrd="0" presId="urn:microsoft.com/office/officeart/2005/8/layout/list1"/>
    <dgm:cxn modelId="{1C40CE16-D433-4626-98F3-159D41E9F4B3}" type="presOf" srcId="{D5CBD9B1-A29E-4E1A-9B19-74AA21352331}" destId="{19FD753D-A303-470F-9375-DBBC9AF799CD}" srcOrd="1" destOrd="0" presId="urn:microsoft.com/office/officeart/2005/8/layout/list1"/>
    <dgm:cxn modelId="{9711CDAF-9855-44C6-AEB1-E7872902F443}" srcId="{93035644-CBF9-4684-9A09-3913E4F926DC}" destId="{60D91832-F1C9-49B0-88BF-A52F82A9F647}" srcOrd="5" destOrd="0" parTransId="{2B735D1C-8AF7-4A3F-AB1A-A1B703610CA1}" sibTransId="{8998F37A-9002-42CA-B29E-C582E484BB75}"/>
    <dgm:cxn modelId="{8F72148C-1199-408B-B4D4-1005C8FAFFC6}" type="presOf" srcId="{D8F1B9C6-5C2B-43D3-B66C-9A46EAA82F48}" destId="{6D6CA9F8-BF3D-4DAA-B4E2-E9737F4D76C3}" srcOrd="1" destOrd="0" presId="urn:microsoft.com/office/officeart/2005/8/layout/list1"/>
    <dgm:cxn modelId="{13280AAE-B318-4CAC-9876-06D4C7C19EB5}" type="presOf" srcId="{CB76F23C-43D6-47D4-BCDD-057F4684155C}" destId="{BFE8C659-A89D-4C8F-A850-CFF07F2D0854}" srcOrd="1" destOrd="0" presId="urn:microsoft.com/office/officeart/2005/8/layout/list1"/>
    <dgm:cxn modelId="{6EFB1A25-64AB-495D-A2BE-0363342A369E}" srcId="{93035644-CBF9-4684-9A09-3913E4F926DC}" destId="{CB76F23C-43D6-47D4-BCDD-057F4684155C}" srcOrd="3" destOrd="0" parTransId="{FE879CEF-6953-43B5-89BA-ACFC8856DA3A}" sibTransId="{E143F666-22ED-487E-8C8E-8DF5D71FC682}"/>
    <dgm:cxn modelId="{99415A2A-0A2D-42F0-9F03-ACD7A843D353}" srcId="{93035644-CBF9-4684-9A09-3913E4F926DC}" destId="{4C3099B6-CE3C-4582-9CDA-E7279F28983E}" srcOrd="2" destOrd="0" parTransId="{E57797C9-8DEC-42A2-839B-25BFA1C5BF64}" sibTransId="{B7B9B754-6369-4A49-88B0-304E76A43D28}"/>
    <dgm:cxn modelId="{335B7495-F99E-4743-8240-80B0A871BF01}" type="presOf" srcId="{4C3099B6-CE3C-4582-9CDA-E7279F28983E}" destId="{BDB998E2-4C6E-4BC9-A070-6BD88EEC3F86}" srcOrd="0" destOrd="0" presId="urn:microsoft.com/office/officeart/2005/8/layout/list1"/>
    <dgm:cxn modelId="{35DD7AED-8618-4E4A-B81E-C4DDA0F09F7F}" srcId="{93035644-CBF9-4684-9A09-3913E4F926DC}" destId="{C7E05182-608A-4F1A-B517-BF96252C5E36}" srcOrd="1" destOrd="0" parTransId="{5D0B8723-656A-4EE4-B1CC-217DB8BBF084}" sibTransId="{7A889C0E-2596-47AF-91D6-ECA6FBC85A0C}"/>
    <dgm:cxn modelId="{781FCF53-854D-41F1-B87B-6909AC24EDD7}" srcId="{93035644-CBF9-4684-9A09-3913E4F926DC}" destId="{D8F1B9C6-5C2B-43D3-B66C-9A46EAA82F48}" srcOrd="4" destOrd="0" parTransId="{8470E3DB-E800-4CD9-8D15-50EC8CC8D367}" sibTransId="{F48D6903-5DF4-4A60-B4E5-20EF74649E24}"/>
    <dgm:cxn modelId="{18C10E7A-28E9-4B26-BA21-3680B2F86F69}" type="presOf" srcId="{CB76F23C-43D6-47D4-BCDD-057F4684155C}" destId="{69EA1901-C12A-48AB-8409-793FCF1945C7}" srcOrd="0" destOrd="0" presId="urn:microsoft.com/office/officeart/2005/8/layout/list1"/>
    <dgm:cxn modelId="{4E23690D-D5E1-4556-992F-49F11FB6871C}" type="presOf" srcId="{C7E05182-608A-4F1A-B517-BF96252C5E36}" destId="{E1271B5B-ADF2-4E4B-9F37-63A5F9D68522}" srcOrd="0" destOrd="0" presId="urn:microsoft.com/office/officeart/2005/8/layout/list1"/>
    <dgm:cxn modelId="{74D174DF-178F-4973-AAC8-BFDECF3FA0D9}" type="presOf" srcId="{60D91832-F1C9-49B0-88BF-A52F82A9F647}" destId="{3EE31A90-80B0-4AB2-AF78-8D9599B042B6}" srcOrd="0" destOrd="0" presId="urn:microsoft.com/office/officeart/2005/8/layout/list1"/>
    <dgm:cxn modelId="{7D01D0F7-EED3-4FAB-B2F5-9C7594FDAAFA}" type="presParOf" srcId="{CD14D074-1FF0-4463-B13D-CE10D67FF282}" destId="{CD865FC8-BB90-4C2F-9424-8AF340CD043F}" srcOrd="0" destOrd="0" presId="urn:microsoft.com/office/officeart/2005/8/layout/list1"/>
    <dgm:cxn modelId="{ABB3F1EE-5229-4167-80F6-265E27435E0A}" type="presParOf" srcId="{CD865FC8-BB90-4C2F-9424-8AF340CD043F}" destId="{EC009B78-384E-452E-9BE5-7EB00387B1D4}" srcOrd="0" destOrd="0" presId="urn:microsoft.com/office/officeart/2005/8/layout/list1"/>
    <dgm:cxn modelId="{B897A378-8A4F-4083-88CA-D7D0B70DEDA3}" type="presParOf" srcId="{CD865FC8-BB90-4C2F-9424-8AF340CD043F}" destId="{19FD753D-A303-470F-9375-DBBC9AF799CD}" srcOrd="1" destOrd="0" presId="urn:microsoft.com/office/officeart/2005/8/layout/list1"/>
    <dgm:cxn modelId="{07E1D8CB-617F-4662-9314-B280D62E772E}" type="presParOf" srcId="{CD14D074-1FF0-4463-B13D-CE10D67FF282}" destId="{FCEB2507-654D-4F3E-93CB-18C62E5FC0F0}" srcOrd="1" destOrd="0" presId="urn:microsoft.com/office/officeart/2005/8/layout/list1"/>
    <dgm:cxn modelId="{9B16410B-1EA1-4E83-8271-6B6F15A83AB5}" type="presParOf" srcId="{CD14D074-1FF0-4463-B13D-CE10D67FF282}" destId="{C858ED56-69FA-4016-A369-26AED28937ED}" srcOrd="2" destOrd="0" presId="urn:microsoft.com/office/officeart/2005/8/layout/list1"/>
    <dgm:cxn modelId="{9DD58B26-71BD-49EC-9464-D5BF1BD296CB}" type="presParOf" srcId="{CD14D074-1FF0-4463-B13D-CE10D67FF282}" destId="{AE70043D-38AC-4DD6-ABBF-BB67AC92673F}" srcOrd="3" destOrd="0" presId="urn:microsoft.com/office/officeart/2005/8/layout/list1"/>
    <dgm:cxn modelId="{A2CDC4E4-3830-4C84-A407-88BB1EE7AA63}" type="presParOf" srcId="{CD14D074-1FF0-4463-B13D-CE10D67FF282}" destId="{19965149-F5B5-45A3-BDBB-71E9F0847518}" srcOrd="4" destOrd="0" presId="urn:microsoft.com/office/officeart/2005/8/layout/list1"/>
    <dgm:cxn modelId="{45811716-8965-4427-8335-814DA5683FC4}" type="presParOf" srcId="{19965149-F5B5-45A3-BDBB-71E9F0847518}" destId="{E1271B5B-ADF2-4E4B-9F37-63A5F9D68522}" srcOrd="0" destOrd="0" presId="urn:microsoft.com/office/officeart/2005/8/layout/list1"/>
    <dgm:cxn modelId="{3D9B0C8D-7ED2-4C87-8383-4868AC5638A1}" type="presParOf" srcId="{19965149-F5B5-45A3-BDBB-71E9F0847518}" destId="{C0CAC612-BDD5-4407-AFC6-2BC1874E36AA}" srcOrd="1" destOrd="0" presId="urn:microsoft.com/office/officeart/2005/8/layout/list1"/>
    <dgm:cxn modelId="{B02D8709-AEC3-4008-B3CA-517B7E084516}" type="presParOf" srcId="{CD14D074-1FF0-4463-B13D-CE10D67FF282}" destId="{914236E6-08AF-4E84-A457-4EBBF6DD1C6D}" srcOrd="5" destOrd="0" presId="urn:microsoft.com/office/officeart/2005/8/layout/list1"/>
    <dgm:cxn modelId="{3EBB0599-67B7-473C-97F6-AFB437EF4BDE}" type="presParOf" srcId="{CD14D074-1FF0-4463-B13D-CE10D67FF282}" destId="{DB5631B9-B866-4E98-91DA-B0AAB17FC962}" srcOrd="6" destOrd="0" presId="urn:microsoft.com/office/officeart/2005/8/layout/list1"/>
    <dgm:cxn modelId="{0F9E777B-4196-43CA-A611-AB5AEC728405}" type="presParOf" srcId="{CD14D074-1FF0-4463-B13D-CE10D67FF282}" destId="{99700B41-3718-45CC-84D7-AE3D130F3E40}" srcOrd="7" destOrd="0" presId="urn:microsoft.com/office/officeart/2005/8/layout/list1"/>
    <dgm:cxn modelId="{39FB58F3-9D78-4542-AEB4-980763BA6320}" type="presParOf" srcId="{CD14D074-1FF0-4463-B13D-CE10D67FF282}" destId="{6DB43452-882C-4699-B697-97D2154F5FAF}" srcOrd="8" destOrd="0" presId="urn:microsoft.com/office/officeart/2005/8/layout/list1"/>
    <dgm:cxn modelId="{1268C03A-C0B3-43C0-9B3A-26766E68FB96}" type="presParOf" srcId="{6DB43452-882C-4699-B697-97D2154F5FAF}" destId="{BDB998E2-4C6E-4BC9-A070-6BD88EEC3F86}" srcOrd="0" destOrd="0" presId="urn:microsoft.com/office/officeart/2005/8/layout/list1"/>
    <dgm:cxn modelId="{432538A9-D030-408E-B4CF-8B2D182F6346}" type="presParOf" srcId="{6DB43452-882C-4699-B697-97D2154F5FAF}" destId="{991390BD-C141-4D23-A734-0ABD651DD64F}" srcOrd="1" destOrd="0" presId="urn:microsoft.com/office/officeart/2005/8/layout/list1"/>
    <dgm:cxn modelId="{4F237212-FCD3-4E34-A995-C3C2CF265580}" type="presParOf" srcId="{CD14D074-1FF0-4463-B13D-CE10D67FF282}" destId="{DF01E1AA-3A5B-46D0-909F-C4947F8857C1}" srcOrd="9" destOrd="0" presId="urn:microsoft.com/office/officeart/2005/8/layout/list1"/>
    <dgm:cxn modelId="{5D669C3A-A827-49B8-BF37-ED6A31AD5B44}" type="presParOf" srcId="{CD14D074-1FF0-4463-B13D-CE10D67FF282}" destId="{E9AC5F11-5E0F-4746-A2C7-2222A18E3757}" srcOrd="10" destOrd="0" presId="urn:microsoft.com/office/officeart/2005/8/layout/list1"/>
    <dgm:cxn modelId="{6D6A87CD-C6B1-4A63-B302-793ADA776593}" type="presParOf" srcId="{CD14D074-1FF0-4463-B13D-CE10D67FF282}" destId="{4B19C5DA-4B79-4CC4-B180-0EF7261678CB}" srcOrd="11" destOrd="0" presId="urn:microsoft.com/office/officeart/2005/8/layout/list1"/>
    <dgm:cxn modelId="{7306A779-628F-47F1-8DFF-F5A9869ECE70}" type="presParOf" srcId="{CD14D074-1FF0-4463-B13D-CE10D67FF282}" destId="{9ED92DD2-7AD9-4AED-9D34-A09F61062222}" srcOrd="12" destOrd="0" presId="urn:microsoft.com/office/officeart/2005/8/layout/list1"/>
    <dgm:cxn modelId="{DA33C67E-2693-4455-8DC4-16FEED183EAB}" type="presParOf" srcId="{9ED92DD2-7AD9-4AED-9D34-A09F61062222}" destId="{69EA1901-C12A-48AB-8409-793FCF1945C7}" srcOrd="0" destOrd="0" presId="urn:microsoft.com/office/officeart/2005/8/layout/list1"/>
    <dgm:cxn modelId="{AD78E9F6-137A-40A7-9038-8B9107A9850B}" type="presParOf" srcId="{9ED92DD2-7AD9-4AED-9D34-A09F61062222}" destId="{BFE8C659-A89D-4C8F-A850-CFF07F2D0854}" srcOrd="1" destOrd="0" presId="urn:microsoft.com/office/officeart/2005/8/layout/list1"/>
    <dgm:cxn modelId="{09142765-C756-4D5E-BFBD-2111394FE823}" type="presParOf" srcId="{CD14D074-1FF0-4463-B13D-CE10D67FF282}" destId="{0FF0718F-5CBA-4479-8421-98D2CE348320}" srcOrd="13" destOrd="0" presId="urn:microsoft.com/office/officeart/2005/8/layout/list1"/>
    <dgm:cxn modelId="{3009B143-9284-4EA0-8630-CE5979B0BB38}" type="presParOf" srcId="{CD14D074-1FF0-4463-B13D-CE10D67FF282}" destId="{F74A8C5D-9B61-4B8C-BAA4-F5AB0F23C663}" srcOrd="14" destOrd="0" presId="urn:microsoft.com/office/officeart/2005/8/layout/list1"/>
    <dgm:cxn modelId="{C8F50C6F-76A2-4E5D-9029-DAF17F65108F}" type="presParOf" srcId="{CD14D074-1FF0-4463-B13D-CE10D67FF282}" destId="{13F89D16-CA95-4A86-AC00-A8755421DC0A}" srcOrd="15" destOrd="0" presId="urn:microsoft.com/office/officeart/2005/8/layout/list1"/>
    <dgm:cxn modelId="{49FACC04-7764-4D2B-9656-AD83218527AB}" type="presParOf" srcId="{CD14D074-1FF0-4463-B13D-CE10D67FF282}" destId="{9A6CAAA2-DC48-4C0A-A7DA-4E68A9F1BB60}" srcOrd="16" destOrd="0" presId="urn:microsoft.com/office/officeart/2005/8/layout/list1"/>
    <dgm:cxn modelId="{CA4D8509-C7BC-4C2B-8741-070C412DB780}" type="presParOf" srcId="{9A6CAAA2-DC48-4C0A-A7DA-4E68A9F1BB60}" destId="{3F496855-0917-4215-989A-3CF3F2FDE96B}" srcOrd="0" destOrd="0" presId="urn:microsoft.com/office/officeart/2005/8/layout/list1"/>
    <dgm:cxn modelId="{8AFBE626-FAC1-4FD7-A949-5BB94731D72D}" type="presParOf" srcId="{9A6CAAA2-DC48-4C0A-A7DA-4E68A9F1BB60}" destId="{6D6CA9F8-BF3D-4DAA-B4E2-E9737F4D76C3}" srcOrd="1" destOrd="0" presId="urn:microsoft.com/office/officeart/2005/8/layout/list1"/>
    <dgm:cxn modelId="{A9113DDA-ADD9-4001-B196-8AE345CC5ABE}" type="presParOf" srcId="{CD14D074-1FF0-4463-B13D-CE10D67FF282}" destId="{BF16D590-302E-409C-8718-60862B8C88E8}" srcOrd="17" destOrd="0" presId="urn:microsoft.com/office/officeart/2005/8/layout/list1"/>
    <dgm:cxn modelId="{746EDFCA-66C5-4924-AD3E-A38EB61307F0}" type="presParOf" srcId="{CD14D074-1FF0-4463-B13D-CE10D67FF282}" destId="{84736FD5-2977-412F-AD8D-BAC3AF448689}" srcOrd="18" destOrd="0" presId="urn:microsoft.com/office/officeart/2005/8/layout/list1"/>
    <dgm:cxn modelId="{7CD4AD5A-51AB-4854-8CDD-3C8563E517E7}" type="presParOf" srcId="{CD14D074-1FF0-4463-B13D-CE10D67FF282}" destId="{98BB5184-FB0B-413A-9110-4D1576F34000}" srcOrd="19" destOrd="0" presId="urn:microsoft.com/office/officeart/2005/8/layout/list1"/>
    <dgm:cxn modelId="{B5B318A6-F302-4AB2-A8E3-6A2A4ABDCCED}" type="presParOf" srcId="{CD14D074-1FF0-4463-B13D-CE10D67FF282}" destId="{14CCC7BD-8705-47FF-8D74-D82873EFF393}" srcOrd="20" destOrd="0" presId="urn:microsoft.com/office/officeart/2005/8/layout/list1"/>
    <dgm:cxn modelId="{28A0E412-45B8-4E79-8652-593E858BD515}" type="presParOf" srcId="{14CCC7BD-8705-47FF-8D74-D82873EFF393}" destId="{3EE31A90-80B0-4AB2-AF78-8D9599B042B6}" srcOrd="0" destOrd="0" presId="urn:microsoft.com/office/officeart/2005/8/layout/list1"/>
    <dgm:cxn modelId="{E84873EA-FA4F-48C3-B10E-81B4E2ECBF9B}" type="presParOf" srcId="{14CCC7BD-8705-47FF-8D74-D82873EFF393}" destId="{4941D7B7-D362-4FB9-AEE5-4A20D7C77600}" srcOrd="1" destOrd="0" presId="urn:microsoft.com/office/officeart/2005/8/layout/list1"/>
    <dgm:cxn modelId="{A5A1DA1E-402E-4FA2-935D-FF74D8AC96E5}" type="presParOf" srcId="{CD14D074-1FF0-4463-B13D-CE10D67FF282}" destId="{1C18D079-EEBC-4D24-9611-146BBFE7ED9A}" srcOrd="21" destOrd="0" presId="urn:microsoft.com/office/officeart/2005/8/layout/list1"/>
    <dgm:cxn modelId="{F9278ED6-28A3-4976-9D8B-D1FA245F1F16}" type="presParOf" srcId="{CD14D074-1FF0-4463-B13D-CE10D67FF282}" destId="{0C11269D-05D0-4449-871E-7A688FCDAAC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04987-570F-42CF-A352-0F43CDD759D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B0D60FF8-6CC5-4ACD-96E0-0C2E3EAED91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中专  </a:t>
          </a:r>
          <a:r>
            <a:rPr 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18122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r>
            <a:rPr lang="en-US" alt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FADB10-C2EE-408F-89D3-7C4E5C4B6C2F}" type="parTrans" cxnId="{D532D840-A7C8-4DFC-BCC8-62F25A0A93AC}">
      <dgm:prSet/>
      <dgm:spPr/>
      <dgm:t>
        <a:bodyPr/>
        <a:lstStyle/>
        <a:p>
          <a:endParaRPr lang="zh-CN" altLang="en-US"/>
        </a:p>
      </dgm:t>
    </dgm:pt>
    <dgm:pt modelId="{4DF4F01F-244D-4D32-A2F8-ADE0D0C53A4E}" type="sibTrans" cxnId="{D532D840-A7C8-4DFC-BCC8-62F25A0A93AC}">
      <dgm:prSet/>
      <dgm:spPr/>
      <dgm:t>
        <a:bodyPr/>
        <a:lstStyle/>
        <a:p>
          <a:endParaRPr lang="zh-CN" altLang="en-US"/>
        </a:p>
      </dgm:t>
    </dgm:pt>
    <dgm:pt modelId="{8236BC84-25A6-4686-A415-FE425804137A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技校 ？？？</a:t>
          </a:r>
          <a:r>
            <a:rPr 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万人</a:t>
          </a:r>
          <a:r>
            <a:rPr lang="zh-CN" altLang="en-US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altLang="en-US" sz="36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28911A-814E-4826-A0A3-2A53EBF8DEED}" type="parTrans" cxnId="{355FE7DD-03EB-409A-874D-B6E1AC99D154}">
      <dgm:prSet/>
      <dgm:spPr/>
      <dgm:t>
        <a:bodyPr/>
        <a:lstStyle/>
        <a:p>
          <a:endParaRPr lang="zh-CN" altLang="en-US"/>
        </a:p>
      </dgm:t>
    </dgm:pt>
    <dgm:pt modelId="{55239397-7A44-4BE3-8067-131FEEE0CB41}" type="sibTrans" cxnId="{355FE7DD-03EB-409A-874D-B6E1AC99D154}">
      <dgm:prSet/>
      <dgm:spPr/>
      <dgm:t>
        <a:bodyPr/>
        <a:lstStyle/>
        <a:p>
          <a:endParaRPr lang="zh-CN" altLang="en-US"/>
        </a:p>
      </dgm:t>
    </dgm:pt>
    <dgm:pt modelId="{B35C2A02-730E-4077-B97A-1B5F17CE8048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职高 </a:t>
          </a:r>
          <a:r>
            <a:rPr 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74988</a:t>
          </a:r>
          <a:r>
            <a:rPr 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FE5B01-E74D-458F-B3A1-361BB726167B}" type="parTrans" cxnId="{B8F6D0CF-4B7E-4253-890F-BD1455C88238}">
      <dgm:prSet/>
      <dgm:spPr/>
      <dgm:t>
        <a:bodyPr/>
        <a:lstStyle/>
        <a:p>
          <a:endParaRPr lang="zh-CN" altLang="en-US"/>
        </a:p>
      </dgm:t>
    </dgm:pt>
    <dgm:pt modelId="{42EE8CE1-0296-403B-A0F0-E0D6E44549D6}" type="sibTrans" cxnId="{B8F6D0CF-4B7E-4253-890F-BD1455C88238}">
      <dgm:prSet/>
      <dgm:spPr/>
      <dgm:t>
        <a:bodyPr/>
        <a:lstStyle/>
        <a:p>
          <a:endParaRPr lang="zh-CN" altLang="en-US"/>
        </a:p>
      </dgm:t>
    </dgm:pt>
    <dgm:pt modelId="{A1D2D5F9-F109-4D7F-BC69-2440842E46B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成人中专</a:t>
          </a:r>
          <a:r>
            <a:rPr lang="en-US" altLang="zh-CN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194</a:t>
          </a:r>
          <a:r>
            <a:rPr lang="zh-CN" altLang="en-US" sz="3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</a:t>
          </a:r>
          <a:endParaRPr lang="zh-CN" altLang="en-US" sz="36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BDCC24-51AB-49E1-A0A3-FC3CBFB157BB}" type="parTrans" cxnId="{87BDA64C-7BCB-4AAF-ADF6-AE7248D21408}">
      <dgm:prSet/>
      <dgm:spPr/>
      <dgm:t>
        <a:bodyPr/>
        <a:lstStyle/>
        <a:p>
          <a:endParaRPr lang="zh-CN" altLang="en-US"/>
        </a:p>
      </dgm:t>
    </dgm:pt>
    <dgm:pt modelId="{5BEF5302-E0DC-4A9E-9FBA-E55C0B85FB47}" type="sibTrans" cxnId="{87BDA64C-7BCB-4AAF-ADF6-AE7248D21408}">
      <dgm:prSet/>
      <dgm:spPr/>
      <dgm:t>
        <a:bodyPr/>
        <a:lstStyle/>
        <a:p>
          <a:endParaRPr lang="zh-CN" altLang="en-US"/>
        </a:p>
      </dgm:t>
    </dgm:pt>
    <dgm:pt modelId="{A2FE2CA1-38BB-4F86-9646-FFE8E6283627}" type="pres">
      <dgm:prSet presAssocID="{BF904987-570F-42CF-A352-0F43CDD759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7A924E9-7538-41A5-8047-289FFE56022B}" type="pres">
      <dgm:prSet presAssocID="{B0D60FF8-6CC5-4ACD-96E0-0C2E3EAED91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8B955C2-B436-4BFF-A48E-B486697986F1}" type="pres">
      <dgm:prSet presAssocID="{B0D60FF8-6CC5-4ACD-96E0-0C2E3EAED919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BFE3400B-B293-41E8-A439-161C5B1372AF}" type="pres">
      <dgm:prSet presAssocID="{B0D60FF8-6CC5-4ACD-96E0-0C2E3EAED9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7487D1-167B-4001-B3A1-A499159A600C}" type="pres">
      <dgm:prSet presAssocID="{B0D60FF8-6CC5-4ACD-96E0-0C2E3EAED91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556FDDB-7737-4663-82A1-A063E9F0643B}" type="pres">
      <dgm:prSet presAssocID="{B0D60FF8-6CC5-4ACD-96E0-0C2E3EAED919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FCA638A7-4DDB-4ACF-9C5F-42D1673529F8}" type="pres">
      <dgm:prSet presAssocID="{4DF4F01F-244D-4D32-A2F8-ADE0D0C53A4E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B028451-6A99-4D7C-9A37-4EBFB657FE0C}" type="pres">
      <dgm:prSet presAssocID="{8236BC84-25A6-4686-A415-FE425804137A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03D6F1-A164-467E-94A5-936D55B80893}" type="pres">
      <dgm:prSet presAssocID="{8236BC84-25A6-4686-A415-FE425804137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8810F84-7749-438E-BB7C-168502141C65}" type="pres">
      <dgm:prSet presAssocID="{8236BC84-25A6-4686-A415-FE425804137A}" presName="parentText" presStyleLbl="node1" presStyleIdx="1" presStyleCnt="4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6AEBC-91F2-4D59-8CC7-2D0D345AF979}" type="pres">
      <dgm:prSet presAssocID="{8236BC84-25A6-4686-A415-FE425804137A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422E93A-2543-43A2-956A-6A2D9F2345FC}" type="pres">
      <dgm:prSet presAssocID="{8236BC84-25A6-4686-A415-FE425804137A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EE7DBA92-F744-48F4-B5D3-03FD7A57C414}" type="pres">
      <dgm:prSet presAssocID="{55239397-7A44-4BE3-8067-131FEEE0CB41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71ED6B0-91A5-4058-B445-BCCEF07DF750}" type="pres">
      <dgm:prSet presAssocID="{B35C2A02-730E-4077-B97A-1B5F17CE8048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41AF818-054C-4854-AEE9-24EB1F773735}" type="pres">
      <dgm:prSet presAssocID="{B35C2A02-730E-4077-B97A-1B5F17CE8048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9068E8D1-B6B0-4C6D-8D18-E3AEC081C6FB}" type="pres">
      <dgm:prSet presAssocID="{B35C2A02-730E-4077-B97A-1B5F17CE8048}" presName="parentText" presStyleLbl="node1" presStyleIdx="2" presStyleCnt="4" custLinFactNeighborX="859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879975-B0FB-4754-89CA-ED692BD8E099}" type="pres">
      <dgm:prSet presAssocID="{B35C2A02-730E-4077-B97A-1B5F17CE8048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2C99B58-B0F0-4A46-A9E2-C6985A141489}" type="pres">
      <dgm:prSet presAssocID="{B35C2A02-730E-4077-B97A-1B5F17CE8048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54D8C7BE-DFEA-412A-8751-107DCC9C49F1}" type="pres">
      <dgm:prSet presAssocID="{42EE8CE1-0296-403B-A0F0-E0D6E44549D6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D9EFE21-824C-4C5C-A553-677FA1F16075}" type="pres">
      <dgm:prSet presAssocID="{A1D2D5F9-F109-4D7F-BC69-2440842E46B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8F45ED-CF2D-4D2E-B05C-8AD11B26D318}" type="pres">
      <dgm:prSet presAssocID="{A1D2D5F9-F109-4D7F-BC69-2440842E46B9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A2FFE962-9E77-4037-94F0-C548FA068A63}" type="pres">
      <dgm:prSet presAssocID="{A1D2D5F9-F109-4D7F-BC69-2440842E46B9}" presName="parentText" presStyleLbl="node1" presStyleIdx="3" presStyleCnt="4" custLinFactNeighborX="8590" custLinFactNeighborY="-21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DC877E-A64A-4DFA-A664-A4720C3482D2}" type="pres">
      <dgm:prSet presAssocID="{A1D2D5F9-F109-4D7F-BC69-2440842E46B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28C32A8-A485-490C-B010-D8BDA6777728}" type="pres">
      <dgm:prSet presAssocID="{A1D2D5F9-F109-4D7F-BC69-2440842E46B9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B81F5BA4-DF13-47B4-AE28-96A5E2C2FE8E}" type="presOf" srcId="{BF904987-570F-42CF-A352-0F43CDD759D2}" destId="{A2FE2CA1-38BB-4F86-9646-FFE8E6283627}" srcOrd="0" destOrd="0" presId="urn:microsoft.com/office/officeart/2005/8/layout/list1"/>
    <dgm:cxn modelId="{355FE7DD-03EB-409A-874D-B6E1AC99D154}" srcId="{BF904987-570F-42CF-A352-0F43CDD759D2}" destId="{8236BC84-25A6-4686-A415-FE425804137A}" srcOrd="1" destOrd="0" parTransId="{6128911A-814E-4826-A0A3-2A53EBF8DEED}" sibTransId="{55239397-7A44-4BE3-8067-131FEEE0CB41}"/>
    <dgm:cxn modelId="{8231AC58-E021-45AD-957D-76171BF4CB6E}" type="presOf" srcId="{B35C2A02-730E-4077-B97A-1B5F17CE8048}" destId="{9068E8D1-B6B0-4C6D-8D18-E3AEC081C6FB}" srcOrd="1" destOrd="0" presId="urn:microsoft.com/office/officeart/2005/8/layout/list1"/>
    <dgm:cxn modelId="{A2F72CF2-D84C-4C0D-9690-DE6914B4DDF5}" type="presOf" srcId="{A1D2D5F9-F109-4D7F-BC69-2440842E46B9}" destId="{A2FFE962-9E77-4037-94F0-C548FA068A63}" srcOrd="1" destOrd="0" presId="urn:microsoft.com/office/officeart/2005/8/layout/list1"/>
    <dgm:cxn modelId="{D532D840-A7C8-4DFC-BCC8-62F25A0A93AC}" srcId="{BF904987-570F-42CF-A352-0F43CDD759D2}" destId="{B0D60FF8-6CC5-4ACD-96E0-0C2E3EAED919}" srcOrd="0" destOrd="0" parTransId="{A4FADB10-C2EE-408F-89D3-7C4E5C4B6C2F}" sibTransId="{4DF4F01F-244D-4D32-A2F8-ADE0D0C53A4E}"/>
    <dgm:cxn modelId="{87BDA64C-7BCB-4AAF-ADF6-AE7248D21408}" srcId="{BF904987-570F-42CF-A352-0F43CDD759D2}" destId="{A1D2D5F9-F109-4D7F-BC69-2440842E46B9}" srcOrd="3" destOrd="0" parTransId="{98BDCC24-51AB-49E1-A0A3-FC3CBFB157BB}" sibTransId="{5BEF5302-E0DC-4A9E-9FBA-E55C0B85FB47}"/>
    <dgm:cxn modelId="{C9D5F3E9-5B09-4C1D-8E82-C5947F514D60}" type="presOf" srcId="{A1D2D5F9-F109-4D7F-BC69-2440842E46B9}" destId="{178F45ED-CF2D-4D2E-B05C-8AD11B26D318}" srcOrd="0" destOrd="0" presId="urn:microsoft.com/office/officeart/2005/8/layout/list1"/>
    <dgm:cxn modelId="{7D9C5A6F-2929-4602-9C02-21DBAE4189FD}" type="presOf" srcId="{8236BC84-25A6-4686-A415-FE425804137A}" destId="{78810F84-7749-438E-BB7C-168502141C65}" srcOrd="1" destOrd="0" presId="urn:microsoft.com/office/officeart/2005/8/layout/list1"/>
    <dgm:cxn modelId="{DA1CA4B8-BE71-4D01-BDED-EE7095C60067}" type="presOf" srcId="{B0D60FF8-6CC5-4ACD-96E0-0C2E3EAED919}" destId="{BFE3400B-B293-41E8-A439-161C5B1372AF}" srcOrd="1" destOrd="0" presId="urn:microsoft.com/office/officeart/2005/8/layout/list1"/>
    <dgm:cxn modelId="{DADB64C3-5579-4D25-A1C4-354EE14688F1}" type="presOf" srcId="{B0D60FF8-6CC5-4ACD-96E0-0C2E3EAED919}" destId="{08B955C2-B436-4BFF-A48E-B486697986F1}" srcOrd="0" destOrd="0" presId="urn:microsoft.com/office/officeart/2005/8/layout/list1"/>
    <dgm:cxn modelId="{F1E256EE-2BC3-4A35-A2D5-72D164469373}" type="presOf" srcId="{8236BC84-25A6-4686-A415-FE425804137A}" destId="{C703D6F1-A164-467E-94A5-936D55B80893}" srcOrd="0" destOrd="0" presId="urn:microsoft.com/office/officeart/2005/8/layout/list1"/>
    <dgm:cxn modelId="{B8F6D0CF-4B7E-4253-890F-BD1455C88238}" srcId="{BF904987-570F-42CF-A352-0F43CDD759D2}" destId="{B35C2A02-730E-4077-B97A-1B5F17CE8048}" srcOrd="2" destOrd="0" parTransId="{FDFE5B01-E74D-458F-B3A1-361BB726167B}" sibTransId="{42EE8CE1-0296-403B-A0F0-E0D6E44549D6}"/>
    <dgm:cxn modelId="{CD106D99-6488-44EB-8EFF-C507DDC68007}" type="presOf" srcId="{B35C2A02-730E-4077-B97A-1B5F17CE8048}" destId="{D41AF818-054C-4854-AEE9-24EB1F773735}" srcOrd="0" destOrd="0" presId="urn:microsoft.com/office/officeart/2005/8/layout/list1"/>
    <dgm:cxn modelId="{F46B2BC3-D7D7-414C-8C60-BCDFE8FD7443}" type="presParOf" srcId="{A2FE2CA1-38BB-4F86-9646-FFE8E6283627}" destId="{07A924E9-7538-41A5-8047-289FFE56022B}" srcOrd="0" destOrd="0" presId="urn:microsoft.com/office/officeart/2005/8/layout/list1"/>
    <dgm:cxn modelId="{69F93B39-F415-48E9-B89D-9B517D2EEA38}" type="presParOf" srcId="{07A924E9-7538-41A5-8047-289FFE56022B}" destId="{08B955C2-B436-4BFF-A48E-B486697986F1}" srcOrd="0" destOrd="0" presId="urn:microsoft.com/office/officeart/2005/8/layout/list1"/>
    <dgm:cxn modelId="{3846B1F6-AAF0-4767-80F8-CDDD8D35DDD5}" type="presParOf" srcId="{07A924E9-7538-41A5-8047-289FFE56022B}" destId="{BFE3400B-B293-41E8-A439-161C5B1372AF}" srcOrd="1" destOrd="0" presId="urn:microsoft.com/office/officeart/2005/8/layout/list1"/>
    <dgm:cxn modelId="{264F3467-6A6A-4BC9-ADC3-B5DE928E5051}" type="presParOf" srcId="{A2FE2CA1-38BB-4F86-9646-FFE8E6283627}" destId="{1F7487D1-167B-4001-B3A1-A499159A600C}" srcOrd="1" destOrd="0" presId="urn:microsoft.com/office/officeart/2005/8/layout/list1"/>
    <dgm:cxn modelId="{E5FD6142-0E04-4B57-8380-C89E13F7D3A2}" type="presParOf" srcId="{A2FE2CA1-38BB-4F86-9646-FFE8E6283627}" destId="{8556FDDB-7737-4663-82A1-A063E9F0643B}" srcOrd="2" destOrd="0" presId="urn:microsoft.com/office/officeart/2005/8/layout/list1"/>
    <dgm:cxn modelId="{ED59F04A-89B0-448D-B2D3-769216CB4B33}" type="presParOf" srcId="{A2FE2CA1-38BB-4F86-9646-FFE8E6283627}" destId="{FCA638A7-4DDB-4ACF-9C5F-42D1673529F8}" srcOrd="3" destOrd="0" presId="urn:microsoft.com/office/officeart/2005/8/layout/list1"/>
    <dgm:cxn modelId="{5EF86306-E88F-4598-AF27-8E29163E6AE7}" type="presParOf" srcId="{A2FE2CA1-38BB-4F86-9646-FFE8E6283627}" destId="{DB028451-6A99-4D7C-9A37-4EBFB657FE0C}" srcOrd="4" destOrd="0" presId="urn:microsoft.com/office/officeart/2005/8/layout/list1"/>
    <dgm:cxn modelId="{51E5B58C-4EA1-4E22-9345-430D0A55CAF3}" type="presParOf" srcId="{DB028451-6A99-4D7C-9A37-4EBFB657FE0C}" destId="{C703D6F1-A164-467E-94A5-936D55B80893}" srcOrd="0" destOrd="0" presId="urn:microsoft.com/office/officeart/2005/8/layout/list1"/>
    <dgm:cxn modelId="{36042FC9-E5EA-49E2-8975-EE9219C34794}" type="presParOf" srcId="{DB028451-6A99-4D7C-9A37-4EBFB657FE0C}" destId="{78810F84-7749-438E-BB7C-168502141C65}" srcOrd="1" destOrd="0" presId="urn:microsoft.com/office/officeart/2005/8/layout/list1"/>
    <dgm:cxn modelId="{0853279F-3BF7-4770-8B0C-B0A3F2C71A32}" type="presParOf" srcId="{A2FE2CA1-38BB-4F86-9646-FFE8E6283627}" destId="{4066AEBC-91F2-4D59-8CC7-2D0D345AF979}" srcOrd="5" destOrd="0" presId="urn:microsoft.com/office/officeart/2005/8/layout/list1"/>
    <dgm:cxn modelId="{34070409-2DD4-4973-A965-0EB6B640DB89}" type="presParOf" srcId="{A2FE2CA1-38BB-4F86-9646-FFE8E6283627}" destId="{E422E93A-2543-43A2-956A-6A2D9F2345FC}" srcOrd="6" destOrd="0" presId="urn:microsoft.com/office/officeart/2005/8/layout/list1"/>
    <dgm:cxn modelId="{99A6C6F3-E15B-4DCC-BEF7-8D300FC0D70B}" type="presParOf" srcId="{A2FE2CA1-38BB-4F86-9646-FFE8E6283627}" destId="{EE7DBA92-F744-48F4-B5D3-03FD7A57C414}" srcOrd="7" destOrd="0" presId="urn:microsoft.com/office/officeart/2005/8/layout/list1"/>
    <dgm:cxn modelId="{EA6D836E-F81C-4A32-A1D5-FB45E0ED9826}" type="presParOf" srcId="{A2FE2CA1-38BB-4F86-9646-FFE8E6283627}" destId="{571ED6B0-91A5-4058-B445-BCCEF07DF750}" srcOrd="8" destOrd="0" presId="urn:microsoft.com/office/officeart/2005/8/layout/list1"/>
    <dgm:cxn modelId="{180C2177-63D3-4C9B-AEAE-FABA8E7B7D1A}" type="presParOf" srcId="{571ED6B0-91A5-4058-B445-BCCEF07DF750}" destId="{D41AF818-054C-4854-AEE9-24EB1F773735}" srcOrd="0" destOrd="0" presId="urn:microsoft.com/office/officeart/2005/8/layout/list1"/>
    <dgm:cxn modelId="{5FA1BE6B-3F48-49FD-9FFA-0348159D9B48}" type="presParOf" srcId="{571ED6B0-91A5-4058-B445-BCCEF07DF750}" destId="{9068E8D1-B6B0-4C6D-8D18-E3AEC081C6FB}" srcOrd="1" destOrd="0" presId="urn:microsoft.com/office/officeart/2005/8/layout/list1"/>
    <dgm:cxn modelId="{7E9368D8-303A-4331-819E-2E1D60D2C424}" type="presParOf" srcId="{A2FE2CA1-38BB-4F86-9646-FFE8E6283627}" destId="{DF879975-B0FB-4754-89CA-ED692BD8E099}" srcOrd="9" destOrd="0" presId="urn:microsoft.com/office/officeart/2005/8/layout/list1"/>
    <dgm:cxn modelId="{03C06809-05C9-40B4-8FFA-6EF2DAB10B07}" type="presParOf" srcId="{A2FE2CA1-38BB-4F86-9646-FFE8E6283627}" destId="{E2C99B58-B0F0-4A46-A9E2-C6985A141489}" srcOrd="10" destOrd="0" presId="urn:microsoft.com/office/officeart/2005/8/layout/list1"/>
    <dgm:cxn modelId="{0A2FD391-DE5C-41CE-BD90-141FF19E39C5}" type="presParOf" srcId="{A2FE2CA1-38BB-4F86-9646-FFE8E6283627}" destId="{54D8C7BE-DFEA-412A-8751-107DCC9C49F1}" srcOrd="11" destOrd="0" presId="urn:microsoft.com/office/officeart/2005/8/layout/list1"/>
    <dgm:cxn modelId="{7E4194A5-FC3B-42F4-91B1-CC1F1AE62E91}" type="presParOf" srcId="{A2FE2CA1-38BB-4F86-9646-FFE8E6283627}" destId="{8D9EFE21-824C-4C5C-A553-677FA1F16075}" srcOrd="12" destOrd="0" presId="urn:microsoft.com/office/officeart/2005/8/layout/list1"/>
    <dgm:cxn modelId="{E18B00FD-2629-4CBA-B8FF-6C1B586B0972}" type="presParOf" srcId="{8D9EFE21-824C-4C5C-A553-677FA1F16075}" destId="{178F45ED-CF2D-4D2E-B05C-8AD11B26D318}" srcOrd="0" destOrd="0" presId="urn:microsoft.com/office/officeart/2005/8/layout/list1"/>
    <dgm:cxn modelId="{FB0DC8AB-FA09-4CB3-8467-76A82F16AF84}" type="presParOf" srcId="{8D9EFE21-824C-4C5C-A553-677FA1F16075}" destId="{A2FFE962-9E77-4037-94F0-C548FA068A63}" srcOrd="1" destOrd="0" presId="urn:microsoft.com/office/officeart/2005/8/layout/list1"/>
    <dgm:cxn modelId="{CEAD6161-DDE7-490B-A2A9-8CEBC7E59DE8}" type="presParOf" srcId="{A2FE2CA1-38BB-4F86-9646-FFE8E6283627}" destId="{DADC877E-A64A-4DFA-A664-A4720C3482D2}" srcOrd="13" destOrd="0" presId="urn:microsoft.com/office/officeart/2005/8/layout/list1"/>
    <dgm:cxn modelId="{767662B5-1FF5-4B0D-89A3-364BC2165DBA}" type="presParOf" srcId="{A2FE2CA1-38BB-4F86-9646-FFE8E6283627}" destId="{428C32A8-A485-490C-B010-D8BDA67777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035644-CBF9-4684-9A09-3913E4F926D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D5CBD9B1-A29E-4E1A-9B19-74AA21352331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职业技术培训机构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7527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所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765AA93-4152-47C4-81CC-6502AE56F3F8}" type="parTrans" cxnId="{1E77E08D-0379-4737-9547-92CB4728FB3C}">
      <dgm:prSet/>
      <dgm:spPr/>
      <dgm:t>
        <a:bodyPr/>
        <a:lstStyle/>
        <a:p>
          <a:endParaRPr lang="zh-CN" altLang="en-US"/>
        </a:p>
      </dgm:t>
    </dgm:pt>
    <dgm:pt modelId="{52E05B2E-0C8C-4922-A0EE-F3849481E886}" type="sibTrans" cxnId="{1E77E08D-0379-4737-9547-92CB4728FB3C}">
      <dgm:prSet/>
      <dgm:spPr/>
      <dgm:t>
        <a:bodyPr/>
        <a:lstStyle/>
        <a:p>
          <a:endParaRPr lang="zh-CN" altLang="en-US"/>
        </a:p>
      </dgm:t>
    </dgm:pt>
    <dgm:pt modelId="{CB76F23C-43D6-47D4-BCDD-057F4684155C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接受各种非学历高等教育的学生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175605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人次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E879CEF-6953-43B5-89BA-ACFC8856DA3A}" type="parTrans" cxnId="{6EFB1A25-64AB-495D-A2BE-0363342A369E}">
      <dgm:prSet/>
      <dgm:spPr/>
      <dgm:t>
        <a:bodyPr/>
        <a:lstStyle/>
        <a:p>
          <a:endParaRPr lang="zh-CN" altLang="en-US"/>
        </a:p>
      </dgm:t>
    </dgm:pt>
    <dgm:pt modelId="{E143F666-22ED-487E-8C8E-8DF5D71FC682}" type="sibTrans" cxnId="{6EFB1A25-64AB-495D-A2BE-0363342A369E}">
      <dgm:prSet/>
      <dgm:spPr/>
      <dgm:t>
        <a:bodyPr/>
        <a:lstStyle/>
        <a:p>
          <a:endParaRPr lang="zh-CN" altLang="en-US"/>
        </a:p>
      </dgm:t>
    </dgm:pt>
    <dgm:pt modelId="{D8F1B9C6-5C2B-43D3-B66C-9A46EAA82F48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接受各种非学历中等教育的学生达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53309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人次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470E3DB-E800-4CD9-8D15-50EC8CC8D367}" type="parTrans" cxnId="{781FCF53-854D-41F1-B87B-6909AC24EDD7}">
      <dgm:prSet/>
      <dgm:spPr/>
      <dgm:t>
        <a:bodyPr/>
        <a:lstStyle/>
        <a:p>
          <a:endParaRPr lang="zh-CN" altLang="en-US"/>
        </a:p>
      </dgm:t>
    </dgm:pt>
    <dgm:pt modelId="{F48D6903-5DF4-4A60-B4E5-20EF74649E24}" type="sibTrans" cxnId="{781FCF53-854D-41F1-B87B-6909AC24EDD7}">
      <dgm:prSet/>
      <dgm:spPr/>
      <dgm:t>
        <a:bodyPr/>
        <a:lstStyle/>
        <a:p>
          <a:endParaRPr lang="zh-CN" altLang="en-US"/>
        </a:p>
      </dgm:t>
    </dgm:pt>
    <dgm:pt modelId="{4C3099B6-CE3C-4582-9CDA-E7279F28983E}">
      <dgm:prSet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教职工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34026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57797C9-8DEC-42A2-839B-25BFA1C5BF64}" type="parTrans" cxnId="{99415A2A-0A2D-42F0-9F03-ACD7A843D353}">
      <dgm:prSet/>
      <dgm:spPr/>
      <dgm:t>
        <a:bodyPr/>
        <a:lstStyle/>
        <a:p>
          <a:endParaRPr lang="zh-CN" altLang="en-US"/>
        </a:p>
      </dgm:t>
    </dgm:pt>
    <dgm:pt modelId="{B7B9B754-6369-4A49-88B0-304E76A43D28}" type="sibTrans" cxnId="{99415A2A-0A2D-42F0-9F03-ACD7A843D353}">
      <dgm:prSet/>
      <dgm:spPr/>
      <dgm:t>
        <a:bodyPr/>
        <a:lstStyle/>
        <a:p>
          <a:endParaRPr lang="zh-CN" altLang="en-US"/>
        </a:p>
      </dgm:t>
    </dgm:pt>
    <dgm:pt modelId="{C7E05182-608A-4F1A-B517-BF96252C5E36}">
      <dgm:prSet custT="1"/>
      <dgm:spPr/>
      <dgm:t>
        <a:bodyPr/>
        <a:lstStyle/>
        <a:p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专任教师</a:t>
          </a:r>
          <a:r>
            <a:rPr lang="en-US" altLang="zh-CN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21609</a:t>
          </a:r>
          <a:r>
            <a:rPr lang="zh-CN" altLang="en-US" sz="2400" b="1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</a:t>
          </a:r>
          <a:endParaRPr lang="zh-CN" altLang="en-US" sz="2400" b="1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D0B8723-656A-4EE4-B1CC-217DB8BBF084}" type="parTrans" cxnId="{35DD7AED-8618-4E4A-B81E-C4DDA0F09F7F}">
      <dgm:prSet/>
      <dgm:spPr/>
      <dgm:t>
        <a:bodyPr/>
        <a:lstStyle/>
        <a:p>
          <a:endParaRPr lang="zh-CN" altLang="en-US"/>
        </a:p>
      </dgm:t>
    </dgm:pt>
    <dgm:pt modelId="{7A889C0E-2596-47AF-91D6-ECA6FBC85A0C}" type="sibTrans" cxnId="{35DD7AED-8618-4E4A-B81E-C4DDA0F09F7F}">
      <dgm:prSet/>
      <dgm:spPr/>
      <dgm:t>
        <a:bodyPr/>
        <a:lstStyle/>
        <a:p>
          <a:endParaRPr lang="zh-CN" altLang="en-US"/>
        </a:p>
      </dgm:t>
    </dgm:pt>
    <dgm:pt modelId="{CD14D074-1FF0-4463-B13D-CE10D67FF282}" type="pres">
      <dgm:prSet presAssocID="{93035644-CBF9-4684-9A09-3913E4F92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865FC8-BB90-4C2F-9424-8AF340CD043F}" type="pres">
      <dgm:prSet presAssocID="{D5CBD9B1-A29E-4E1A-9B19-74AA21352331}" presName="parentLin" presStyleCnt="0"/>
      <dgm:spPr/>
    </dgm:pt>
    <dgm:pt modelId="{EC009B78-384E-452E-9BE5-7EB00387B1D4}" type="pres">
      <dgm:prSet presAssocID="{D5CBD9B1-A29E-4E1A-9B19-74AA21352331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9FD753D-A303-470F-9375-DBBC9AF799CD}" type="pres">
      <dgm:prSet presAssocID="{D5CBD9B1-A29E-4E1A-9B19-74AA213523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EB2507-654D-4F3E-93CB-18C62E5FC0F0}" type="pres">
      <dgm:prSet presAssocID="{D5CBD9B1-A29E-4E1A-9B19-74AA21352331}" presName="negativeSpace" presStyleCnt="0"/>
      <dgm:spPr/>
    </dgm:pt>
    <dgm:pt modelId="{C858ED56-69FA-4016-A369-26AED28937ED}" type="pres">
      <dgm:prSet presAssocID="{D5CBD9B1-A29E-4E1A-9B19-74AA21352331}" presName="childText" presStyleLbl="conFgAcc1" presStyleIdx="0" presStyleCnt="5">
        <dgm:presLayoutVars>
          <dgm:bulletEnabled val="1"/>
        </dgm:presLayoutVars>
      </dgm:prSet>
      <dgm:spPr/>
    </dgm:pt>
    <dgm:pt modelId="{AE70043D-38AC-4DD6-ABBF-BB67AC92673F}" type="pres">
      <dgm:prSet presAssocID="{52E05B2E-0C8C-4922-A0EE-F3849481E886}" presName="spaceBetweenRectangles" presStyleCnt="0"/>
      <dgm:spPr/>
    </dgm:pt>
    <dgm:pt modelId="{19965149-F5B5-45A3-BDBB-71E9F0847518}" type="pres">
      <dgm:prSet presAssocID="{C7E05182-608A-4F1A-B517-BF96252C5E36}" presName="parentLin" presStyleCnt="0"/>
      <dgm:spPr/>
    </dgm:pt>
    <dgm:pt modelId="{E1271B5B-ADF2-4E4B-9F37-63A5F9D68522}" type="pres">
      <dgm:prSet presAssocID="{C7E05182-608A-4F1A-B517-BF96252C5E3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C0CAC612-BDD5-4407-AFC6-2BC1874E36AA}" type="pres">
      <dgm:prSet presAssocID="{C7E05182-608A-4F1A-B517-BF96252C5E3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4236E6-08AF-4E84-A457-4EBBF6DD1C6D}" type="pres">
      <dgm:prSet presAssocID="{C7E05182-608A-4F1A-B517-BF96252C5E36}" presName="negativeSpace" presStyleCnt="0"/>
      <dgm:spPr/>
    </dgm:pt>
    <dgm:pt modelId="{DB5631B9-B866-4E98-91DA-B0AAB17FC962}" type="pres">
      <dgm:prSet presAssocID="{C7E05182-608A-4F1A-B517-BF96252C5E36}" presName="childText" presStyleLbl="conFgAcc1" presStyleIdx="1" presStyleCnt="5">
        <dgm:presLayoutVars>
          <dgm:bulletEnabled val="1"/>
        </dgm:presLayoutVars>
      </dgm:prSet>
      <dgm:spPr/>
    </dgm:pt>
    <dgm:pt modelId="{99700B41-3718-45CC-84D7-AE3D130F3E40}" type="pres">
      <dgm:prSet presAssocID="{7A889C0E-2596-47AF-91D6-ECA6FBC85A0C}" presName="spaceBetweenRectangles" presStyleCnt="0"/>
      <dgm:spPr/>
    </dgm:pt>
    <dgm:pt modelId="{6DB43452-882C-4699-B697-97D2154F5FAF}" type="pres">
      <dgm:prSet presAssocID="{4C3099B6-CE3C-4582-9CDA-E7279F28983E}" presName="parentLin" presStyleCnt="0"/>
      <dgm:spPr/>
    </dgm:pt>
    <dgm:pt modelId="{BDB998E2-4C6E-4BC9-A070-6BD88EEC3F86}" type="pres">
      <dgm:prSet presAssocID="{4C3099B6-CE3C-4582-9CDA-E7279F28983E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991390BD-C141-4D23-A734-0ABD651DD64F}" type="pres">
      <dgm:prSet presAssocID="{4C3099B6-CE3C-4582-9CDA-E7279F28983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01E1AA-3A5B-46D0-909F-C4947F8857C1}" type="pres">
      <dgm:prSet presAssocID="{4C3099B6-CE3C-4582-9CDA-E7279F28983E}" presName="negativeSpace" presStyleCnt="0"/>
      <dgm:spPr/>
    </dgm:pt>
    <dgm:pt modelId="{E9AC5F11-5E0F-4746-A2C7-2222A18E3757}" type="pres">
      <dgm:prSet presAssocID="{4C3099B6-CE3C-4582-9CDA-E7279F28983E}" presName="childText" presStyleLbl="conFgAcc1" presStyleIdx="2" presStyleCnt="5">
        <dgm:presLayoutVars>
          <dgm:bulletEnabled val="1"/>
        </dgm:presLayoutVars>
      </dgm:prSet>
      <dgm:spPr/>
    </dgm:pt>
    <dgm:pt modelId="{4B19C5DA-4B79-4CC4-B180-0EF7261678CB}" type="pres">
      <dgm:prSet presAssocID="{B7B9B754-6369-4A49-88B0-304E76A43D28}" presName="spaceBetweenRectangles" presStyleCnt="0"/>
      <dgm:spPr/>
    </dgm:pt>
    <dgm:pt modelId="{9ED92DD2-7AD9-4AED-9D34-A09F61062222}" type="pres">
      <dgm:prSet presAssocID="{CB76F23C-43D6-47D4-BCDD-057F4684155C}" presName="parentLin" presStyleCnt="0"/>
      <dgm:spPr/>
    </dgm:pt>
    <dgm:pt modelId="{69EA1901-C12A-48AB-8409-793FCF1945C7}" type="pres">
      <dgm:prSet presAssocID="{CB76F23C-43D6-47D4-BCDD-057F4684155C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BFE8C659-A89D-4C8F-A850-CFF07F2D0854}" type="pres">
      <dgm:prSet presAssocID="{CB76F23C-43D6-47D4-BCDD-057F468415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F0718F-5CBA-4479-8421-98D2CE348320}" type="pres">
      <dgm:prSet presAssocID="{CB76F23C-43D6-47D4-BCDD-057F4684155C}" presName="negativeSpace" presStyleCnt="0"/>
      <dgm:spPr/>
    </dgm:pt>
    <dgm:pt modelId="{F74A8C5D-9B61-4B8C-BAA4-F5AB0F23C663}" type="pres">
      <dgm:prSet presAssocID="{CB76F23C-43D6-47D4-BCDD-057F4684155C}" presName="childText" presStyleLbl="conFgAcc1" presStyleIdx="3" presStyleCnt="5">
        <dgm:presLayoutVars>
          <dgm:bulletEnabled val="1"/>
        </dgm:presLayoutVars>
      </dgm:prSet>
      <dgm:spPr/>
    </dgm:pt>
    <dgm:pt modelId="{13F89D16-CA95-4A86-AC00-A8755421DC0A}" type="pres">
      <dgm:prSet presAssocID="{E143F666-22ED-487E-8C8E-8DF5D71FC682}" presName="spaceBetweenRectangles" presStyleCnt="0"/>
      <dgm:spPr/>
    </dgm:pt>
    <dgm:pt modelId="{9A6CAAA2-DC48-4C0A-A7DA-4E68A9F1BB60}" type="pres">
      <dgm:prSet presAssocID="{D8F1B9C6-5C2B-43D3-B66C-9A46EAA82F48}" presName="parentLin" presStyleCnt="0"/>
      <dgm:spPr/>
    </dgm:pt>
    <dgm:pt modelId="{3F496855-0917-4215-989A-3CF3F2FDE96B}" type="pres">
      <dgm:prSet presAssocID="{D8F1B9C6-5C2B-43D3-B66C-9A46EAA82F48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6D6CA9F8-BF3D-4DAA-B4E2-E9737F4D76C3}" type="pres">
      <dgm:prSet presAssocID="{D8F1B9C6-5C2B-43D3-B66C-9A46EAA82F4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16D590-302E-409C-8718-60862B8C88E8}" type="pres">
      <dgm:prSet presAssocID="{D8F1B9C6-5C2B-43D3-B66C-9A46EAA82F48}" presName="negativeSpace" presStyleCnt="0"/>
      <dgm:spPr/>
    </dgm:pt>
    <dgm:pt modelId="{84736FD5-2977-412F-AD8D-BAC3AF448689}" type="pres">
      <dgm:prSet presAssocID="{D8F1B9C6-5C2B-43D3-B66C-9A46EAA82F4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3011FB4-9DEA-4EF2-8DD1-D355EDB3BE08}" type="presOf" srcId="{C7E05182-608A-4F1A-B517-BF96252C5E36}" destId="{C0CAC612-BDD5-4407-AFC6-2BC1874E36AA}" srcOrd="1" destOrd="0" presId="urn:microsoft.com/office/officeart/2005/8/layout/list1"/>
    <dgm:cxn modelId="{8428037A-1A72-4CFF-8B22-9E9BF376D2DF}" type="presOf" srcId="{CB76F23C-43D6-47D4-BCDD-057F4684155C}" destId="{BFE8C659-A89D-4C8F-A850-CFF07F2D0854}" srcOrd="1" destOrd="0" presId="urn:microsoft.com/office/officeart/2005/8/layout/list1"/>
    <dgm:cxn modelId="{C89651EE-2A0A-429C-8C37-2BFE322F784D}" type="presOf" srcId="{CB76F23C-43D6-47D4-BCDD-057F4684155C}" destId="{69EA1901-C12A-48AB-8409-793FCF1945C7}" srcOrd="0" destOrd="0" presId="urn:microsoft.com/office/officeart/2005/8/layout/list1"/>
    <dgm:cxn modelId="{B94907C0-9401-4078-A42D-077D3E8A6BEF}" type="presOf" srcId="{D5CBD9B1-A29E-4E1A-9B19-74AA21352331}" destId="{19FD753D-A303-470F-9375-DBBC9AF799CD}" srcOrd="1" destOrd="0" presId="urn:microsoft.com/office/officeart/2005/8/layout/list1"/>
    <dgm:cxn modelId="{1E77E08D-0379-4737-9547-92CB4728FB3C}" srcId="{93035644-CBF9-4684-9A09-3913E4F926DC}" destId="{D5CBD9B1-A29E-4E1A-9B19-74AA21352331}" srcOrd="0" destOrd="0" parTransId="{B765AA93-4152-47C4-81CC-6502AE56F3F8}" sibTransId="{52E05B2E-0C8C-4922-A0EE-F3849481E886}"/>
    <dgm:cxn modelId="{5FC70D66-4832-420D-88B1-12D12FFA9DD2}" type="presOf" srcId="{93035644-CBF9-4684-9A09-3913E4F926DC}" destId="{CD14D074-1FF0-4463-B13D-CE10D67FF282}" srcOrd="0" destOrd="0" presId="urn:microsoft.com/office/officeart/2005/8/layout/list1"/>
    <dgm:cxn modelId="{E41FC143-56C7-4BC7-BF13-358812902D14}" type="presOf" srcId="{4C3099B6-CE3C-4582-9CDA-E7279F28983E}" destId="{BDB998E2-4C6E-4BC9-A070-6BD88EEC3F86}" srcOrd="0" destOrd="0" presId="urn:microsoft.com/office/officeart/2005/8/layout/list1"/>
    <dgm:cxn modelId="{204503FD-239F-47FE-B63C-5407F72E2F92}" type="presOf" srcId="{D5CBD9B1-A29E-4E1A-9B19-74AA21352331}" destId="{EC009B78-384E-452E-9BE5-7EB00387B1D4}" srcOrd="0" destOrd="0" presId="urn:microsoft.com/office/officeart/2005/8/layout/list1"/>
    <dgm:cxn modelId="{F52FA337-2650-46C7-B504-20350E33B462}" type="presOf" srcId="{C7E05182-608A-4F1A-B517-BF96252C5E36}" destId="{E1271B5B-ADF2-4E4B-9F37-63A5F9D68522}" srcOrd="0" destOrd="0" presId="urn:microsoft.com/office/officeart/2005/8/layout/list1"/>
    <dgm:cxn modelId="{4CCDB6C0-990A-496C-8C26-6DF2D800B2D5}" type="presOf" srcId="{D8F1B9C6-5C2B-43D3-B66C-9A46EAA82F48}" destId="{6D6CA9F8-BF3D-4DAA-B4E2-E9737F4D76C3}" srcOrd="1" destOrd="0" presId="urn:microsoft.com/office/officeart/2005/8/layout/list1"/>
    <dgm:cxn modelId="{6EFB1A25-64AB-495D-A2BE-0363342A369E}" srcId="{93035644-CBF9-4684-9A09-3913E4F926DC}" destId="{CB76F23C-43D6-47D4-BCDD-057F4684155C}" srcOrd="3" destOrd="0" parTransId="{FE879CEF-6953-43B5-89BA-ACFC8856DA3A}" sibTransId="{E143F666-22ED-487E-8C8E-8DF5D71FC682}"/>
    <dgm:cxn modelId="{AEFF7C38-F0E1-42B9-AFBD-4C0914AD2920}" type="presOf" srcId="{4C3099B6-CE3C-4582-9CDA-E7279F28983E}" destId="{991390BD-C141-4D23-A734-0ABD651DD64F}" srcOrd="1" destOrd="0" presId="urn:microsoft.com/office/officeart/2005/8/layout/list1"/>
    <dgm:cxn modelId="{99415A2A-0A2D-42F0-9F03-ACD7A843D353}" srcId="{93035644-CBF9-4684-9A09-3913E4F926DC}" destId="{4C3099B6-CE3C-4582-9CDA-E7279F28983E}" srcOrd="2" destOrd="0" parTransId="{E57797C9-8DEC-42A2-839B-25BFA1C5BF64}" sibTransId="{B7B9B754-6369-4A49-88B0-304E76A43D28}"/>
    <dgm:cxn modelId="{0CA79E5C-435E-4757-80CE-37CB1867C2E5}" type="presOf" srcId="{D8F1B9C6-5C2B-43D3-B66C-9A46EAA82F48}" destId="{3F496855-0917-4215-989A-3CF3F2FDE96B}" srcOrd="0" destOrd="0" presId="urn:microsoft.com/office/officeart/2005/8/layout/list1"/>
    <dgm:cxn modelId="{35DD7AED-8618-4E4A-B81E-C4DDA0F09F7F}" srcId="{93035644-CBF9-4684-9A09-3913E4F926DC}" destId="{C7E05182-608A-4F1A-B517-BF96252C5E36}" srcOrd="1" destOrd="0" parTransId="{5D0B8723-656A-4EE4-B1CC-217DB8BBF084}" sibTransId="{7A889C0E-2596-47AF-91D6-ECA6FBC85A0C}"/>
    <dgm:cxn modelId="{781FCF53-854D-41F1-B87B-6909AC24EDD7}" srcId="{93035644-CBF9-4684-9A09-3913E4F926DC}" destId="{D8F1B9C6-5C2B-43D3-B66C-9A46EAA82F48}" srcOrd="4" destOrd="0" parTransId="{8470E3DB-E800-4CD9-8D15-50EC8CC8D367}" sibTransId="{F48D6903-5DF4-4A60-B4E5-20EF74649E24}"/>
    <dgm:cxn modelId="{594F63B8-173B-4FB4-8A50-D4C0769B3D3A}" type="presParOf" srcId="{CD14D074-1FF0-4463-B13D-CE10D67FF282}" destId="{CD865FC8-BB90-4C2F-9424-8AF340CD043F}" srcOrd="0" destOrd="0" presId="urn:microsoft.com/office/officeart/2005/8/layout/list1"/>
    <dgm:cxn modelId="{1DD4F121-C8BE-4A25-80CD-A328DAB8D1CD}" type="presParOf" srcId="{CD865FC8-BB90-4C2F-9424-8AF340CD043F}" destId="{EC009B78-384E-452E-9BE5-7EB00387B1D4}" srcOrd="0" destOrd="0" presId="urn:microsoft.com/office/officeart/2005/8/layout/list1"/>
    <dgm:cxn modelId="{26D5C017-0962-4FAB-AC68-F95BD1DBA091}" type="presParOf" srcId="{CD865FC8-BB90-4C2F-9424-8AF340CD043F}" destId="{19FD753D-A303-470F-9375-DBBC9AF799CD}" srcOrd="1" destOrd="0" presId="urn:microsoft.com/office/officeart/2005/8/layout/list1"/>
    <dgm:cxn modelId="{46B978BC-2646-4A54-8560-3CCC50533C63}" type="presParOf" srcId="{CD14D074-1FF0-4463-B13D-CE10D67FF282}" destId="{FCEB2507-654D-4F3E-93CB-18C62E5FC0F0}" srcOrd="1" destOrd="0" presId="urn:microsoft.com/office/officeart/2005/8/layout/list1"/>
    <dgm:cxn modelId="{EB1EE682-9168-47A5-B727-6B6809C9F48B}" type="presParOf" srcId="{CD14D074-1FF0-4463-B13D-CE10D67FF282}" destId="{C858ED56-69FA-4016-A369-26AED28937ED}" srcOrd="2" destOrd="0" presId="urn:microsoft.com/office/officeart/2005/8/layout/list1"/>
    <dgm:cxn modelId="{FEBA918D-4E0D-498C-B861-09D7165B1BFF}" type="presParOf" srcId="{CD14D074-1FF0-4463-B13D-CE10D67FF282}" destId="{AE70043D-38AC-4DD6-ABBF-BB67AC92673F}" srcOrd="3" destOrd="0" presId="urn:microsoft.com/office/officeart/2005/8/layout/list1"/>
    <dgm:cxn modelId="{718B5F12-01D0-4827-A0C2-C01B581116FD}" type="presParOf" srcId="{CD14D074-1FF0-4463-B13D-CE10D67FF282}" destId="{19965149-F5B5-45A3-BDBB-71E9F0847518}" srcOrd="4" destOrd="0" presId="urn:microsoft.com/office/officeart/2005/8/layout/list1"/>
    <dgm:cxn modelId="{DA3ACFD0-4880-4CD0-919F-BA3D84E10518}" type="presParOf" srcId="{19965149-F5B5-45A3-BDBB-71E9F0847518}" destId="{E1271B5B-ADF2-4E4B-9F37-63A5F9D68522}" srcOrd="0" destOrd="0" presId="urn:microsoft.com/office/officeart/2005/8/layout/list1"/>
    <dgm:cxn modelId="{A4AB174A-2366-464E-B3A2-1D993F82B374}" type="presParOf" srcId="{19965149-F5B5-45A3-BDBB-71E9F0847518}" destId="{C0CAC612-BDD5-4407-AFC6-2BC1874E36AA}" srcOrd="1" destOrd="0" presId="urn:microsoft.com/office/officeart/2005/8/layout/list1"/>
    <dgm:cxn modelId="{F42F1D7B-EAB0-4859-993F-E403FD5252B5}" type="presParOf" srcId="{CD14D074-1FF0-4463-B13D-CE10D67FF282}" destId="{914236E6-08AF-4E84-A457-4EBBF6DD1C6D}" srcOrd="5" destOrd="0" presId="urn:microsoft.com/office/officeart/2005/8/layout/list1"/>
    <dgm:cxn modelId="{6FDFF096-BA34-42DE-B8A1-34B1ABD69A08}" type="presParOf" srcId="{CD14D074-1FF0-4463-B13D-CE10D67FF282}" destId="{DB5631B9-B866-4E98-91DA-B0AAB17FC962}" srcOrd="6" destOrd="0" presId="urn:microsoft.com/office/officeart/2005/8/layout/list1"/>
    <dgm:cxn modelId="{E9B08234-2C07-4BEA-B530-3ACFB2D51BFB}" type="presParOf" srcId="{CD14D074-1FF0-4463-B13D-CE10D67FF282}" destId="{99700B41-3718-45CC-84D7-AE3D130F3E40}" srcOrd="7" destOrd="0" presId="urn:microsoft.com/office/officeart/2005/8/layout/list1"/>
    <dgm:cxn modelId="{59B2097E-F740-407D-A5D7-D9A0E8F5CDB6}" type="presParOf" srcId="{CD14D074-1FF0-4463-B13D-CE10D67FF282}" destId="{6DB43452-882C-4699-B697-97D2154F5FAF}" srcOrd="8" destOrd="0" presId="urn:microsoft.com/office/officeart/2005/8/layout/list1"/>
    <dgm:cxn modelId="{02DAD036-238F-455E-95BC-BCA7C6CA7908}" type="presParOf" srcId="{6DB43452-882C-4699-B697-97D2154F5FAF}" destId="{BDB998E2-4C6E-4BC9-A070-6BD88EEC3F86}" srcOrd="0" destOrd="0" presId="urn:microsoft.com/office/officeart/2005/8/layout/list1"/>
    <dgm:cxn modelId="{A71EE6B2-FD81-42D2-AA24-1BC877A4FFC3}" type="presParOf" srcId="{6DB43452-882C-4699-B697-97D2154F5FAF}" destId="{991390BD-C141-4D23-A734-0ABD651DD64F}" srcOrd="1" destOrd="0" presId="urn:microsoft.com/office/officeart/2005/8/layout/list1"/>
    <dgm:cxn modelId="{65A157A1-112B-4EE0-A850-CC41B5D88179}" type="presParOf" srcId="{CD14D074-1FF0-4463-B13D-CE10D67FF282}" destId="{DF01E1AA-3A5B-46D0-909F-C4947F8857C1}" srcOrd="9" destOrd="0" presId="urn:microsoft.com/office/officeart/2005/8/layout/list1"/>
    <dgm:cxn modelId="{09D2EFDA-1664-45D3-8C70-C292179428E3}" type="presParOf" srcId="{CD14D074-1FF0-4463-B13D-CE10D67FF282}" destId="{E9AC5F11-5E0F-4746-A2C7-2222A18E3757}" srcOrd="10" destOrd="0" presId="urn:microsoft.com/office/officeart/2005/8/layout/list1"/>
    <dgm:cxn modelId="{EE495F21-0DB7-4AEC-8A41-45AE2DDC6903}" type="presParOf" srcId="{CD14D074-1FF0-4463-B13D-CE10D67FF282}" destId="{4B19C5DA-4B79-4CC4-B180-0EF7261678CB}" srcOrd="11" destOrd="0" presId="urn:microsoft.com/office/officeart/2005/8/layout/list1"/>
    <dgm:cxn modelId="{3217DEB5-01EB-4531-B3B0-311BC52A098F}" type="presParOf" srcId="{CD14D074-1FF0-4463-B13D-CE10D67FF282}" destId="{9ED92DD2-7AD9-4AED-9D34-A09F61062222}" srcOrd="12" destOrd="0" presId="urn:microsoft.com/office/officeart/2005/8/layout/list1"/>
    <dgm:cxn modelId="{2AB248D1-999E-4765-BBF9-1272F9334A23}" type="presParOf" srcId="{9ED92DD2-7AD9-4AED-9D34-A09F61062222}" destId="{69EA1901-C12A-48AB-8409-793FCF1945C7}" srcOrd="0" destOrd="0" presId="urn:microsoft.com/office/officeart/2005/8/layout/list1"/>
    <dgm:cxn modelId="{CC95066B-6E50-47A6-B59D-6CFA5758B551}" type="presParOf" srcId="{9ED92DD2-7AD9-4AED-9D34-A09F61062222}" destId="{BFE8C659-A89D-4C8F-A850-CFF07F2D0854}" srcOrd="1" destOrd="0" presId="urn:microsoft.com/office/officeart/2005/8/layout/list1"/>
    <dgm:cxn modelId="{58353DF9-C0B0-480B-8D53-E650AC78D666}" type="presParOf" srcId="{CD14D074-1FF0-4463-B13D-CE10D67FF282}" destId="{0FF0718F-5CBA-4479-8421-98D2CE348320}" srcOrd="13" destOrd="0" presId="urn:microsoft.com/office/officeart/2005/8/layout/list1"/>
    <dgm:cxn modelId="{6DDD0771-1AE4-48DC-8304-2A891DD4658B}" type="presParOf" srcId="{CD14D074-1FF0-4463-B13D-CE10D67FF282}" destId="{F74A8C5D-9B61-4B8C-BAA4-F5AB0F23C663}" srcOrd="14" destOrd="0" presId="urn:microsoft.com/office/officeart/2005/8/layout/list1"/>
    <dgm:cxn modelId="{6231A9C9-9786-4516-8288-3A848ED28EC9}" type="presParOf" srcId="{CD14D074-1FF0-4463-B13D-CE10D67FF282}" destId="{13F89D16-CA95-4A86-AC00-A8755421DC0A}" srcOrd="15" destOrd="0" presId="urn:microsoft.com/office/officeart/2005/8/layout/list1"/>
    <dgm:cxn modelId="{88BF026D-A2E0-445F-9C71-73173CBB1C46}" type="presParOf" srcId="{CD14D074-1FF0-4463-B13D-CE10D67FF282}" destId="{9A6CAAA2-DC48-4C0A-A7DA-4E68A9F1BB60}" srcOrd="16" destOrd="0" presId="urn:microsoft.com/office/officeart/2005/8/layout/list1"/>
    <dgm:cxn modelId="{4EE7ABD6-42C6-4064-A7D1-982394DE53A6}" type="presParOf" srcId="{9A6CAAA2-DC48-4C0A-A7DA-4E68A9F1BB60}" destId="{3F496855-0917-4215-989A-3CF3F2FDE96B}" srcOrd="0" destOrd="0" presId="urn:microsoft.com/office/officeart/2005/8/layout/list1"/>
    <dgm:cxn modelId="{55725829-99C3-4A5E-BFF4-55F94C070657}" type="presParOf" srcId="{9A6CAAA2-DC48-4C0A-A7DA-4E68A9F1BB60}" destId="{6D6CA9F8-BF3D-4DAA-B4E2-E9737F4D76C3}" srcOrd="1" destOrd="0" presId="urn:microsoft.com/office/officeart/2005/8/layout/list1"/>
    <dgm:cxn modelId="{0CA77076-B1C2-4868-BAFC-028F32BF650D}" type="presParOf" srcId="{CD14D074-1FF0-4463-B13D-CE10D67FF282}" destId="{BF16D590-302E-409C-8718-60862B8C88E8}" srcOrd="17" destOrd="0" presId="urn:microsoft.com/office/officeart/2005/8/layout/list1"/>
    <dgm:cxn modelId="{BDCF8E6C-98D7-4962-918C-5726043BBFF7}" type="presParOf" srcId="{CD14D074-1FF0-4463-B13D-CE10D67FF282}" destId="{84736FD5-2977-412F-AD8D-BAC3AF44868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ED56-69FA-4016-A369-26AED28937ED}">
      <dsp:nvSpPr>
        <dsp:cNvPr id="0" name=""/>
        <dsp:cNvSpPr/>
      </dsp:nvSpPr>
      <dsp:spPr>
        <a:xfrm>
          <a:off x="0" y="406773"/>
          <a:ext cx="10476302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D753D-A303-470F-9375-DBBC9AF799CD}">
      <dsp:nvSpPr>
        <dsp:cNvPr id="0" name=""/>
        <dsp:cNvSpPr/>
      </dsp:nvSpPr>
      <dsp:spPr>
        <a:xfrm>
          <a:off x="523815" y="52533"/>
          <a:ext cx="733341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85" tIns="0" rIns="27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职业技术培训机构</a:t>
          </a:r>
          <a:r>
            <a:rPr lang="en-US" altLang="zh-CN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7527</a:t>
          </a: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所</a:t>
          </a:r>
          <a:endParaRPr lang="zh-CN" altLang="en-US" sz="2400" b="1" kern="1200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58400" y="87118"/>
        <a:ext cx="7264241" cy="639310"/>
      </dsp:txXfrm>
    </dsp:sp>
    <dsp:sp modelId="{DB5631B9-B866-4E98-91DA-B0AAB17FC962}">
      <dsp:nvSpPr>
        <dsp:cNvPr id="0" name=""/>
        <dsp:cNvSpPr/>
      </dsp:nvSpPr>
      <dsp:spPr>
        <a:xfrm>
          <a:off x="0" y="1495413"/>
          <a:ext cx="10476302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AC612-BDD5-4407-AFC6-2BC1874E36AA}">
      <dsp:nvSpPr>
        <dsp:cNvPr id="0" name=""/>
        <dsp:cNvSpPr/>
      </dsp:nvSpPr>
      <dsp:spPr>
        <a:xfrm>
          <a:off x="523815" y="1141173"/>
          <a:ext cx="733341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85" tIns="0" rIns="27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专任教师</a:t>
          </a:r>
          <a:r>
            <a:rPr lang="en-US" altLang="zh-CN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21609</a:t>
          </a: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</a:t>
          </a:r>
          <a:endParaRPr lang="zh-CN" altLang="en-US" sz="2400" b="1" kern="1200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58400" y="1175758"/>
        <a:ext cx="7264241" cy="639310"/>
      </dsp:txXfrm>
    </dsp:sp>
    <dsp:sp modelId="{E9AC5F11-5E0F-4746-A2C7-2222A18E3757}">
      <dsp:nvSpPr>
        <dsp:cNvPr id="0" name=""/>
        <dsp:cNvSpPr/>
      </dsp:nvSpPr>
      <dsp:spPr>
        <a:xfrm>
          <a:off x="0" y="2584053"/>
          <a:ext cx="10476302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390BD-C141-4D23-A734-0ABD651DD64F}">
      <dsp:nvSpPr>
        <dsp:cNvPr id="0" name=""/>
        <dsp:cNvSpPr/>
      </dsp:nvSpPr>
      <dsp:spPr>
        <a:xfrm>
          <a:off x="523815" y="2229813"/>
          <a:ext cx="733341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85" tIns="0" rIns="27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教职工</a:t>
          </a:r>
          <a:r>
            <a:rPr lang="en-US" altLang="zh-CN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34026</a:t>
          </a: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</a:t>
          </a:r>
          <a:endParaRPr lang="zh-CN" altLang="en-US" sz="2400" b="1" kern="1200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58400" y="2264398"/>
        <a:ext cx="7264241" cy="639310"/>
      </dsp:txXfrm>
    </dsp:sp>
    <dsp:sp modelId="{F74A8C5D-9B61-4B8C-BAA4-F5AB0F23C663}">
      <dsp:nvSpPr>
        <dsp:cNvPr id="0" name=""/>
        <dsp:cNvSpPr/>
      </dsp:nvSpPr>
      <dsp:spPr>
        <a:xfrm>
          <a:off x="0" y="3672693"/>
          <a:ext cx="10476302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8C659-A89D-4C8F-A850-CFF07F2D0854}">
      <dsp:nvSpPr>
        <dsp:cNvPr id="0" name=""/>
        <dsp:cNvSpPr/>
      </dsp:nvSpPr>
      <dsp:spPr>
        <a:xfrm>
          <a:off x="523815" y="3318453"/>
          <a:ext cx="733341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85" tIns="0" rIns="27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接受各种非学历高等教育的学生</a:t>
          </a:r>
          <a:r>
            <a:rPr lang="en-US" altLang="zh-CN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175605</a:t>
          </a: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人次</a:t>
          </a:r>
          <a:endParaRPr lang="zh-CN" altLang="en-US" sz="2400" b="1" kern="1200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58400" y="3353038"/>
        <a:ext cx="7264241" cy="639310"/>
      </dsp:txXfrm>
    </dsp:sp>
    <dsp:sp modelId="{84736FD5-2977-412F-AD8D-BAC3AF448689}">
      <dsp:nvSpPr>
        <dsp:cNvPr id="0" name=""/>
        <dsp:cNvSpPr/>
      </dsp:nvSpPr>
      <dsp:spPr>
        <a:xfrm>
          <a:off x="0" y="4761333"/>
          <a:ext cx="10476302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CA9F8-BF3D-4DAA-B4E2-E9737F4D76C3}">
      <dsp:nvSpPr>
        <dsp:cNvPr id="0" name=""/>
        <dsp:cNvSpPr/>
      </dsp:nvSpPr>
      <dsp:spPr>
        <a:xfrm>
          <a:off x="523815" y="4407093"/>
          <a:ext cx="733341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85" tIns="0" rIns="2771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接受各种非学历中等教育的学生达</a:t>
          </a:r>
          <a:r>
            <a:rPr lang="en-US" altLang="zh-CN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53309</a:t>
          </a:r>
          <a:r>
            <a:rPr lang="zh-CN" altLang="en-US" sz="2400" b="1" kern="1200" dirty="0" smtClean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人次</a:t>
          </a:r>
          <a:endParaRPr lang="zh-CN" altLang="en-US" sz="2400" b="1" kern="1200" dirty="0">
            <a:solidFill>
              <a:srgbClr val="0070C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sp:txBody>
      <dsp:txXfrm>
        <a:off x="558400" y="4441678"/>
        <a:ext cx="726424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CEAF-D8DF-4F38-B62D-4C26D37D3735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C524-A9B3-4592-BA19-776A926FB7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30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tubiao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5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80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5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23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1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9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5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-635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第一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PPT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模板网</a:t>
            </a:r>
            <a:endParaRPr lang="en-US" altLang="zh-CN" sz="1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algn="ctr" defTabSz="-635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  <a:hlinkClick r:id="rId2"/>
              </a:rPr>
              <a:t>www.1ppt.com/tubiao/</a:t>
            </a:r>
            <a:r>
              <a:rPr lang="en-US" altLang="zh-CN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81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1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93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99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58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5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D0A267-8329-4073-BB48-CC14C12D31CF}" type="datetimeFigureOut">
              <a:rPr lang="zh-CN" altLang="en-US" smtClean="0"/>
              <a:pPr/>
              <a:t>2017/12/17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87ADB99-97B3-48FB-AD57-ADA5D17704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-1588" y="0"/>
            <a:ext cx="121920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00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55" r:id="rId18"/>
    <p:sldLayoutId id="214748367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20154;&#31038;&#37096;&#12289;&#25945;&#32946;&#37096;&#12289;&#32852;&#21512;&#22269;&#25945;&#31185;&#25991;&#32452;&#32455;&#20851;&#20110;&#32844;&#19994;&#25945;&#32946;&#21457;&#23637;&#30446;&#26631;&#12289;&#20030;&#25514;&#30340;&#23545;&#27604;.xls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5087" y="680460"/>
            <a:ext cx="9905998" cy="942110"/>
          </a:xfrm>
        </p:spPr>
        <p:txBody>
          <a:bodyPr/>
          <a:lstStyle/>
          <a:p>
            <a:pPr algn="ctr"/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</a:t>
            </a:r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中高职院校的所数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449242" y="33359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439717" y="3335915"/>
            <a:ext cx="11477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579542" y="33359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439717" y="383756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444480" y="4340803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579542" y="38185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39717" y="4417003"/>
            <a:ext cx="12382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2"/>
          <p:cNvSpPr/>
          <p:nvPr/>
        </p:nvSpPr>
        <p:spPr>
          <a:xfrm rot="18360085">
            <a:off x="2481911" y="4163796"/>
            <a:ext cx="676275" cy="144463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ine 300"/>
          <p:cNvSpPr>
            <a:spLocks noChangeShapeType="1"/>
          </p:cNvSpPr>
          <p:nvPr/>
        </p:nvSpPr>
        <p:spPr bwMode="auto">
          <a:xfrm>
            <a:off x="8693005" y="3839152"/>
            <a:ext cx="450995" cy="6351"/>
          </a:xfrm>
          <a:prstGeom prst="line">
            <a:avLst/>
          </a:pr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3371705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362180" y="3335915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4502005" y="3335915"/>
            <a:ext cx="358776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362180" y="383756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365355" y="4340803"/>
            <a:ext cx="11493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502005" y="3818515"/>
            <a:ext cx="358776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362180" y="4417003"/>
            <a:ext cx="12382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 rot="18360085">
            <a:off x="4403580" y="4164590"/>
            <a:ext cx="676275" cy="142875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3379642" y="5252028"/>
            <a:ext cx="3585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技工院校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2526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337030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327505" y="3335915"/>
            <a:ext cx="11493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6467330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327505" y="383756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5332267" y="4340803"/>
            <a:ext cx="11477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467330" y="38185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327505" y="4417003"/>
            <a:ext cx="1239837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12"/>
          <p:cNvSpPr/>
          <p:nvPr/>
        </p:nvSpPr>
        <p:spPr>
          <a:xfrm rot="18360085">
            <a:off x="6369698" y="4163797"/>
            <a:ext cx="676275" cy="144462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90"/>
          <p:cNvSpPr txBox="1">
            <a:spLocks noChangeArrowheads="1"/>
          </p:cNvSpPr>
          <p:nvPr/>
        </p:nvSpPr>
        <p:spPr bwMode="auto">
          <a:xfrm>
            <a:off x="5411641" y="2064328"/>
            <a:ext cx="3639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职业高中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3726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7181705" y="3345440"/>
            <a:ext cx="358776" cy="50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172180" y="3345440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8310417" y="3345440"/>
            <a:ext cx="360364" cy="50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172180" y="3845503"/>
            <a:ext cx="358776" cy="503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175355" y="4348740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8310417" y="3826453"/>
            <a:ext cx="360364" cy="503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172180" y="4424940"/>
            <a:ext cx="123825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12"/>
          <p:cNvSpPr/>
          <p:nvPr/>
        </p:nvSpPr>
        <p:spPr>
          <a:xfrm rot="18360085">
            <a:off x="8213580" y="4174115"/>
            <a:ext cx="676275" cy="142875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01"/>
          <p:cNvSpPr txBox="1">
            <a:spLocks noChangeArrowheads="1"/>
          </p:cNvSpPr>
          <p:nvPr/>
        </p:nvSpPr>
        <p:spPr bwMode="auto">
          <a:xfrm>
            <a:off x="9177915" y="3503287"/>
            <a:ext cx="2706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高职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1359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439717" y="2059676"/>
            <a:ext cx="9525" cy="12762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368549" y="4438146"/>
            <a:ext cx="15857" cy="13253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5322743" y="2078182"/>
            <a:ext cx="34347" cy="12469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90"/>
          <p:cNvSpPr txBox="1">
            <a:spLocks noChangeArrowheads="1"/>
          </p:cNvSpPr>
          <p:nvPr/>
        </p:nvSpPr>
        <p:spPr bwMode="auto">
          <a:xfrm>
            <a:off x="1484454" y="2059676"/>
            <a:ext cx="2790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中专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3398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1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"/>
                            </p:stCondLst>
                            <p:childTnLst>
                              <p:par>
                                <p:cTn id="2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"/>
                            </p:stCondLst>
                            <p:childTnLst>
                              <p:par>
                                <p:cTn id="2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0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24" grpId="0" animBg="1"/>
      <p:bldP spid="24" grpId="1" animBg="1"/>
      <p:bldP spid="27" grpId="0"/>
      <p:bldP spid="27" grpId="1"/>
      <p:bldP spid="34" grpId="0" animBg="1"/>
      <p:bldP spid="34" grpId="1" animBg="1"/>
      <p:bldP spid="37" grpId="0"/>
      <p:bldP spid="37" grpId="1"/>
      <p:bldP spid="44" grpId="0" animBg="1"/>
      <p:bldP spid="44" grpId="1" animBg="1"/>
      <p:bldP spid="47" grpId="0"/>
      <p:bldP spid="47" grpId="1"/>
      <p:bldP spid="81" grpId="0"/>
      <p:bldP spid="8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8702" y="971705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中专、技工院校、职高三类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院校</a:t>
            </a:r>
            <a:endParaRPr lang="en-US" altLang="zh-CN" sz="4000" dirty="0" smtClean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en-US" altLang="zh-CN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2016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年与</a:t>
            </a:r>
            <a:r>
              <a:rPr lang="en-US" altLang="zh-CN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2015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年的相关数据比较</a:t>
            </a:r>
            <a:endParaRPr lang="zh-CN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75246"/>
              </p:ext>
            </p:extLst>
          </p:nvPr>
        </p:nvGraphicFramePr>
        <p:xfrm>
          <a:off x="1027750" y="2683071"/>
          <a:ext cx="10224654" cy="280600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292150"/>
                <a:gridCol w="2279180"/>
                <a:gridCol w="2120903"/>
                <a:gridCol w="2532421"/>
              </a:tblGrid>
              <a:tr h="6862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中专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技工院校</a:t>
                      </a:r>
                      <a:endParaRPr lang="zh-CN" altLang="en-US" sz="3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职高</a:t>
                      </a:r>
                      <a:endParaRPr lang="zh-CN" altLang="en-US" sz="3600" b="0" i="0" u="none" strike="noStrike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学校所数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altLang="zh-CN" sz="360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58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- 19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- 181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招生人数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- 47600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57700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- 37600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教职工人数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- 7349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4734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- 8109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602734343"/>
              </p:ext>
            </p:extLst>
          </p:nvPr>
        </p:nvGraphicFramePr>
        <p:xfrm>
          <a:off x="1824966" y="2311879"/>
          <a:ext cx="8785524" cy="332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571931" y="1084547"/>
            <a:ext cx="941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全国技工院校学历教育</a:t>
            </a:r>
            <a:r>
              <a:rPr lang="zh-CN" altLang="en-US" sz="4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办学情况部分数据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32913513"/>
              </p:ext>
            </p:extLst>
          </p:nvPr>
        </p:nvGraphicFramePr>
        <p:xfrm>
          <a:off x="1824966" y="2311879"/>
          <a:ext cx="8785524" cy="332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571931" y="1084547"/>
            <a:ext cx="941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全国高职院校学历教育</a:t>
            </a:r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办学情况部分数据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653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112367213"/>
              </p:ext>
            </p:extLst>
          </p:nvPr>
        </p:nvGraphicFramePr>
        <p:xfrm>
          <a:off x="1212491" y="719666"/>
          <a:ext cx="104763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96863" y="1026544"/>
            <a:ext cx="615553" cy="4563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全国职业培训机构情况</a:t>
            </a:r>
            <a:endParaRPr lang="zh-CN" altLang="en-US" sz="2800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97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5087" y="680460"/>
            <a:ext cx="9905998" cy="942110"/>
          </a:xfrm>
        </p:spPr>
        <p:txBody>
          <a:bodyPr/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陕西省教育厅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所属中职</a:t>
            </a:r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院校的所数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449242" y="33359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439717" y="3335915"/>
            <a:ext cx="11477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579542" y="33359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439717" y="383756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444480" y="4340803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579542" y="3818515"/>
            <a:ext cx="360364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39717" y="4417003"/>
            <a:ext cx="12382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2"/>
          <p:cNvSpPr/>
          <p:nvPr/>
        </p:nvSpPr>
        <p:spPr>
          <a:xfrm rot="18360085">
            <a:off x="2481911" y="4163796"/>
            <a:ext cx="676275" cy="144463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ine 300"/>
          <p:cNvSpPr>
            <a:spLocks noChangeShapeType="1"/>
          </p:cNvSpPr>
          <p:nvPr/>
        </p:nvSpPr>
        <p:spPr bwMode="auto">
          <a:xfrm>
            <a:off x="8693005" y="3839152"/>
            <a:ext cx="450995" cy="6351"/>
          </a:xfrm>
          <a:prstGeom prst="line">
            <a:avLst/>
          </a:pr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3371705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362180" y="3335915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4502005" y="3335915"/>
            <a:ext cx="358776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362180" y="383756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365355" y="4340803"/>
            <a:ext cx="11493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502005" y="3818515"/>
            <a:ext cx="358776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362180" y="4417003"/>
            <a:ext cx="12382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 rot="18360085">
            <a:off x="4403580" y="4164590"/>
            <a:ext cx="676275" cy="142875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3379642" y="5252028"/>
            <a:ext cx="3585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技工院校？？所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337030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327505" y="3335915"/>
            <a:ext cx="11493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6467330" y="33359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327505" y="383756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5332267" y="4340803"/>
            <a:ext cx="11477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467330" y="3818515"/>
            <a:ext cx="360362" cy="5032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327505" y="4417003"/>
            <a:ext cx="1239837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12"/>
          <p:cNvSpPr/>
          <p:nvPr/>
        </p:nvSpPr>
        <p:spPr>
          <a:xfrm rot="18360085">
            <a:off x="6369698" y="4163797"/>
            <a:ext cx="676275" cy="144462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90"/>
          <p:cNvSpPr txBox="1">
            <a:spLocks noChangeArrowheads="1"/>
          </p:cNvSpPr>
          <p:nvPr/>
        </p:nvSpPr>
        <p:spPr bwMode="auto">
          <a:xfrm>
            <a:off x="5411641" y="2064328"/>
            <a:ext cx="3639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职业高中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221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7181705" y="3345440"/>
            <a:ext cx="358776" cy="50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172180" y="3345440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8310417" y="3345440"/>
            <a:ext cx="360364" cy="50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172180" y="3845503"/>
            <a:ext cx="358776" cy="503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175355" y="4348740"/>
            <a:ext cx="1147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8310417" y="3826453"/>
            <a:ext cx="360364" cy="503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172180" y="4424940"/>
            <a:ext cx="123825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12"/>
          <p:cNvSpPr/>
          <p:nvPr/>
        </p:nvSpPr>
        <p:spPr>
          <a:xfrm rot="18360085">
            <a:off x="8213580" y="4174115"/>
            <a:ext cx="676275" cy="142875"/>
          </a:xfrm>
          <a:custGeom>
            <a:avLst/>
            <a:gdLst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751561 w 751561"/>
              <a:gd name="connsiteY2" fmla="*/ 144016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751561"/>
              <a:gd name="connsiteY0" fmla="*/ 0 h 144982"/>
              <a:gd name="connsiteX1" fmla="*/ 751561 w 751561"/>
              <a:gd name="connsiteY1" fmla="*/ 0 h 144982"/>
              <a:gd name="connsiteX2" fmla="*/ 563882 w 751561"/>
              <a:gd name="connsiteY2" fmla="*/ 144982 h 144982"/>
              <a:gd name="connsiteX3" fmla="*/ 0 w 751561"/>
              <a:gd name="connsiteY3" fmla="*/ 144016 h 144982"/>
              <a:gd name="connsiteX4" fmla="*/ 0 w 751561"/>
              <a:gd name="connsiteY4" fmla="*/ 0 h 144982"/>
              <a:gd name="connsiteX0" fmla="*/ 0 w 751561"/>
              <a:gd name="connsiteY0" fmla="*/ 0 h 144016"/>
              <a:gd name="connsiteX1" fmla="*/ 751561 w 751561"/>
              <a:gd name="connsiteY1" fmla="*/ 0 h 144016"/>
              <a:gd name="connsiteX2" fmla="*/ 494379 w 751561"/>
              <a:gd name="connsiteY2" fmla="*/ 142500 h 144016"/>
              <a:gd name="connsiteX3" fmla="*/ 0 w 751561"/>
              <a:gd name="connsiteY3" fmla="*/ 144016 h 144016"/>
              <a:gd name="connsiteX4" fmla="*/ 0 w 751561"/>
              <a:gd name="connsiteY4" fmla="*/ 0 h 144016"/>
              <a:gd name="connsiteX0" fmla="*/ 0 w 690110"/>
              <a:gd name="connsiteY0" fmla="*/ 0 h 144016"/>
              <a:gd name="connsiteX1" fmla="*/ 690110 w 690110"/>
              <a:gd name="connsiteY1" fmla="*/ 497 h 144016"/>
              <a:gd name="connsiteX2" fmla="*/ 494379 w 690110"/>
              <a:gd name="connsiteY2" fmla="*/ 142500 h 144016"/>
              <a:gd name="connsiteX3" fmla="*/ 0 w 690110"/>
              <a:gd name="connsiteY3" fmla="*/ 144016 h 144016"/>
              <a:gd name="connsiteX4" fmla="*/ 0 w 690110"/>
              <a:gd name="connsiteY4" fmla="*/ 0 h 144016"/>
              <a:gd name="connsiteX0" fmla="*/ 0 w 676278"/>
              <a:gd name="connsiteY0" fmla="*/ 0 h 144016"/>
              <a:gd name="connsiteX1" fmla="*/ 676278 w 676278"/>
              <a:gd name="connsiteY1" fmla="*/ 1716 h 144016"/>
              <a:gd name="connsiteX2" fmla="*/ 494379 w 676278"/>
              <a:gd name="connsiteY2" fmla="*/ 142500 h 144016"/>
              <a:gd name="connsiteX3" fmla="*/ 0 w 676278"/>
              <a:gd name="connsiteY3" fmla="*/ 144016 h 144016"/>
              <a:gd name="connsiteX4" fmla="*/ 0 w 676278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78" h="144016">
                <a:moveTo>
                  <a:pt x="0" y="0"/>
                </a:moveTo>
                <a:lnTo>
                  <a:pt x="676278" y="1716"/>
                </a:lnTo>
                <a:lnTo>
                  <a:pt x="494379" y="142500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01"/>
          <p:cNvSpPr txBox="1">
            <a:spLocks noChangeArrowheads="1"/>
          </p:cNvSpPr>
          <p:nvPr/>
        </p:nvSpPr>
        <p:spPr bwMode="auto">
          <a:xfrm>
            <a:off x="9177914" y="3503287"/>
            <a:ext cx="3231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成人中专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439717" y="2059676"/>
            <a:ext cx="9525" cy="12762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368549" y="4438146"/>
            <a:ext cx="15857" cy="13253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5322743" y="2078182"/>
            <a:ext cx="34347" cy="12469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90"/>
          <p:cNvSpPr txBox="1">
            <a:spLocks noChangeArrowheads="1"/>
          </p:cNvSpPr>
          <p:nvPr/>
        </p:nvSpPr>
        <p:spPr bwMode="auto">
          <a:xfrm>
            <a:off x="1484454" y="2059676"/>
            <a:ext cx="2790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中专</a:t>
            </a:r>
            <a:r>
              <a: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9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"/>
                            </p:stCondLst>
                            <p:childTnLst>
                              <p:par>
                                <p:cTn id="2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"/>
                            </p:stCondLst>
                            <p:childTnLst>
                              <p:par>
                                <p:cTn id="2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0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24" grpId="0" animBg="1"/>
      <p:bldP spid="24" grpId="1" animBg="1"/>
      <p:bldP spid="27" grpId="0"/>
      <p:bldP spid="27" grpId="1"/>
      <p:bldP spid="34" grpId="0" animBg="1"/>
      <p:bldP spid="34" grpId="1" animBg="1"/>
      <p:bldP spid="37" grpId="0"/>
      <p:bldP spid="37" grpId="1"/>
      <p:bldP spid="44" grpId="0" animBg="1"/>
      <p:bldP spid="44" grpId="1" animBg="1"/>
      <p:bldP spid="47" grpId="0"/>
      <p:bldP spid="47" grpId="1"/>
      <p:bldP spid="81" grpId="0"/>
      <p:bldP spid="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内容占位符 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5776456"/>
              </p:ext>
            </p:extLst>
          </p:nvPr>
        </p:nvGraphicFramePr>
        <p:xfrm>
          <a:off x="3672315" y="1478466"/>
          <a:ext cx="6272874" cy="457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同侧圆角矩形 10"/>
          <p:cNvSpPr/>
          <p:nvPr/>
        </p:nvSpPr>
        <p:spPr>
          <a:xfrm>
            <a:off x="4363856" y="2443818"/>
            <a:ext cx="4195629" cy="6418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3600" kern="1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762000" y="794975"/>
            <a:ext cx="10886547" cy="683491"/>
          </a:xfrm>
        </p:spPr>
        <p:txBody>
          <a:bodyPr/>
          <a:lstStyle/>
          <a:p>
            <a:pPr algn="dist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陕西省教育厅中专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、职高、成人中专招生人数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90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5230" y="671388"/>
            <a:ext cx="9905998" cy="86821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陕西省教育厅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所属中职</a:t>
            </a:r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院校的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在校生数</a:t>
            </a:r>
            <a:endParaRPr lang="zh-CN" altLang="en-US" sz="4000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62440" y="1689259"/>
            <a:ext cx="836261" cy="524753"/>
          </a:xfrm>
          <a:prstGeom prst="ellipse">
            <a:avLst/>
          </a:prstGeom>
          <a:solidFill>
            <a:srgbClr val="ECC34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47427" y="2882622"/>
            <a:ext cx="836261" cy="524754"/>
          </a:xfrm>
          <a:prstGeom prst="ellipse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47426" y="4105997"/>
            <a:ext cx="836261" cy="524754"/>
          </a:xfrm>
          <a:prstGeom prst="ellipse">
            <a:avLst/>
          </a:prstGeom>
          <a:solidFill>
            <a:srgbClr val="E9615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3498521" y="1639028"/>
            <a:ext cx="5950277" cy="646331"/>
          </a:xfrm>
          <a:prstGeom prst="rect">
            <a:avLst/>
          </a:prstGeom>
          <a:solidFill>
            <a:srgbClr val="ECC34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600" b="1" dirty="0">
                <a:solidFill>
                  <a:srgbClr val="000066"/>
                </a:solidFill>
              </a:rPr>
              <a:t>中        专    </a:t>
            </a:r>
            <a:r>
              <a:rPr lang="en-US" altLang="zh-CN" sz="3600" b="1" dirty="0" smtClean="0">
                <a:solidFill>
                  <a:srgbClr val="000066"/>
                </a:solidFill>
              </a:rPr>
              <a:t>63168</a:t>
            </a:r>
            <a:r>
              <a:rPr lang="zh-CN" altLang="en-US" sz="3600" b="1" dirty="0" smtClean="0">
                <a:solidFill>
                  <a:srgbClr val="000066"/>
                </a:solidFill>
              </a:rPr>
              <a:t>人  </a:t>
            </a:r>
            <a:endParaRPr lang="zh-CN" altLang="en-US" sz="3600" b="1" dirty="0">
              <a:solidFill>
                <a:srgbClr val="000066"/>
              </a:solidFill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498521" y="2882622"/>
            <a:ext cx="5950278" cy="646331"/>
          </a:xfrm>
          <a:prstGeom prst="rect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技工院校   ？？？万人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3451366" y="4077149"/>
            <a:ext cx="5997433" cy="646331"/>
          </a:xfrm>
          <a:prstGeom prst="rect">
            <a:avLst/>
          </a:prstGeom>
          <a:solidFill>
            <a:srgbClr val="E9615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000066"/>
                </a:solidFill>
              </a:rPr>
              <a:t>职业高中   </a:t>
            </a:r>
            <a:r>
              <a:rPr lang="en-US" altLang="zh-CN" sz="3600" b="1" dirty="0" smtClean="0">
                <a:solidFill>
                  <a:srgbClr val="000066"/>
                </a:solidFill>
              </a:rPr>
              <a:t>213104</a:t>
            </a:r>
            <a:r>
              <a:rPr lang="zh-CN" altLang="en-US" sz="3600" b="1" dirty="0" smtClean="0">
                <a:solidFill>
                  <a:srgbClr val="000066"/>
                </a:solidFill>
              </a:rPr>
              <a:t>万人</a:t>
            </a:r>
            <a:endParaRPr lang="zh-CN" altLang="en-US" sz="3600" b="1" dirty="0">
              <a:solidFill>
                <a:srgbClr val="000066"/>
              </a:solidFill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2591001" y="1689259"/>
            <a:ext cx="181503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2619518" y="2852612"/>
            <a:ext cx="66417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684536" y="4077149"/>
            <a:ext cx="68299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59582" y="5299361"/>
            <a:ext cx="836261" cy="524754"/>
          </a:xfrm>
          <a:prstGeom prst="ellipse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/>
        </p:nvSpPr>
        <p:spPr bwMode="auto">
          <a:xfrm>
            <a:off x="3498520" y="5225191"/>
            <a:ext cx="5950278" cy="701731"/>
          </a:xfrm>
          <a:prstGeom prst="rect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lvl="0"/>
            <a:r>
              <a:rPr lang="zh-CN" altLang="en-US" sz="3600" b="1" dirty="0" smtClean="0">
                <a:solidFill>
                  <a:srgbClr val="002060"/>
                </a:solidFill>
              </a:rPr>
              <a:t>   成人中专   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1560</a:t>
            </a:r>
            <a:r>
              <a:rPr lang="zh-CN" altLang="en-US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3600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84536" y="5255202"/>
            <a:ext cx="66417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7836" y="808619"/>
            <a:ext cx="9033328" cy="68349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陕西省教育厅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所属中职院校的教职工数</a:t>
            </a:r>
            <a:endParaRPr lang="zh-CN" altLang="en-US" sz="4000" dirty="0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73081" y="2060143"/>
            <a:ext cx="571500" cy="3917950"/>
          </a:xfrm>
          <a:custGeom>
            <a:avLst/>
            <a:gdLst>
              <a:gd name="connsiteX0" fmla="*/ 286341 w 572682"/>
              <a:gd name="connsiteY0" fmla="*/ 0 h 3918353"/>
              <a:gd name="connsiteX1" fmla="*/ 572682 w 572682"/>
              <a:gd name="connsiteY1" fmla="*/ 286341 h 3918353"/>
              <a:gd name="connsiteX2" fmla="*/ 488815 w 572682"/>
              <a:gd name="connsiteY2" fmla="*/ 488815 h 3918353"/>
              <a:gd name="connsiteX3" fmla="*/ 452012 w 572682"/>
              <a:gd name="connsiteY3" fmla="*/ 513628 h 3918353"/>
              <a:gd name="connsiteX4" fmla="*/ 452012 w 572682"/>
              <a:gd name="connsiteY4" fmla="*/ 1171841 h 3918353"/>
              <a:gd name="connsiteX5" fmla="*/ 488815 w 572682"/>
              <a:gd name="connsiteY5" fmla="*/ 1196654 h 3918353"/>
              <a:gd name="connsiteX6" fmla="*/ 572682 w 572682"/>
              <a:gd name="connsiteY6" fmla="*/ 1399128 h 3918353"/>
              <a:gd name="connsiteX7" fmla="*/ 488815 w 572682"/>
              <a:gd name="connsiteY7" fmla="*/ 1601602 h 3918353"/>
              <a:gd name="connsiteX8" fmla="*/ 452012 w 572682"/>
              <a:gd name="connsiteY8" fmla="*/ 1626415 h 3918353"/>
              <a:gd name="connsiteX9" fmla="*/ 452012 w 572682"/>
              <a:gd name="connsiteY9" fmla="*/ 2291936 h 3918353"/>
              <a:gd name="connsiteX10" fmla="*/ 488815 w 572682"/>
              <a:gd name="connsiteY10" fmla="*/ 2316749 h 3918353"/>
              <a:gd name="connsiteX11" fmla="*/ 572682 w 572682"/>
              <a:gd name="connsiteY11" fmla="*/ 2519223 h 3918353"/>
              <a:gd name="connsiteX12" fmla="*/ 488815 w 572682"/>
              <a:gd name="connsiteY12" fmla="*/ 2721697 h 3918353"/>
              <a:gd name="connsiteX13" fmla="*/ 452012 w 572682"/>
              <a:gd name="connsiteY13" fmla="*/ 2746510 h 3918353"/>
              <a:gd name="connsiteX14" fmla="*/ 452012 w 572682"/>
              <a:gd name="connsiteY14" fmla="*/ 3404725 h 3918353"/>
              <a:gd name="connsiteX15" fmla="*/ 488815 w 572682"/>
              <a:gd name="connsiteY15" fmla="*/ 3429538 h 3918353"/>
              <a:gd name="connsiteX16" fmla="*/ 572682 w 572682"/>
              <a:gd name="connsiteY16" fmla="*/ 3632012 h 3918353"/>
              <a:gd name="connsiteX17" fmla="*/ 286341 w 572682"/>
              <a:gd name="connsiteY17" fmla="*/ 3918353 h 3918353"/>
              <a:gd name="connsiteX18" fmla="*/ 0 w 572682"/>
              <a:gd name="connsiteY18" fmla="*/ 3632012 h 3918353"/>
              <a:gd name="connsiteX19" fmla="*/ 83868 w 572682"/>
              <a:gd name="connsiteY19" fmla="*/ 3429538 h 3918353"/>
              <a:gd name="connsiteX20" fmla="*/ 120669 w 572682"/>
              <a:gd name="connsiteY20" fmla="*/ 3404726 h 3918353"/>
              <a:gd name="connsiteX21" fmla="*/ 120669 w 572682"/>
              <a:gd name="connsiteY21" fmla="*/ 2746509 h 3918353"/>
              <a:gd name="connsiteX22" fmla="*/ 83868 w 572682"/>
              <a:gd name="connsiteY22" fmla="*/ 2721697 h 3918353"/>
              <a:gd name="connsiteX23" fmla="*/ 0 w 572682"/>
              <a:gd name="connsiteY23" fmla="*/ 2519223 h 3918353"/>
              <a:gd name="connsiteX24" fmla="*/ 83868 w 572682"/>
              <a:gd name="connsiteY24" fmla="*/ 2316749 h 3918353"/>
              <a:gd name="connsiteX25" fmla="*/ 120669 w 572682"/>
              <a:gd name="connsiteY25" fmla="*/ 2291937 h 3918353"/>
              <a:gd name="connsiteX26" fmla="*/ 120669 w 572682"/>
              <a:gd name="connsiteY26" fmla="*/ 1626414 h 3918353"/>
              <a:gd name="connsiteX27" fmla="*/ 83868 w 572682"/>
              <a:gd name="connsiteY27" fmla="*/ 1601602 h 3918353"/>
              <a:gd name="connsiteX28" fmla="*/ 0 w 572682"/>
              <a:gd name="connsiteY28" fmla="*/ 1399128 h 3918353"/>
              <a:gd name="connsiteX29" fmla="*/ 83868 w 572682"/>
              <a:gd name="connsiteY29" fmla="*/ 1196654 h 3918353"/>
              <a:gd name="connsiteX30" fmla="*/ 120669 w 572682"/>
              <a:gd name="connsiteY30" fmla="*/ 1171842 h 3918353"/>
              <a:gd name="connsiteX31" fmla="*/ 120669 w 572682"/>
              <a:gd name="connsiteY31" fmla="*/ 513627 h 3918353"/>
              <a:gd name="connsiteX32" fmla="*/ 83868 w 572682"/>
              <a:gd name="connsiteY32" fmla="*/ 488815 h 3918353"/>
              <a:gd name="connsiteX33" fmla="*/ 0 w 572682"/>
              <a:gd name="connsiteY33" fmla="*/ 286341 h 3918353"/>
              <a:gd name="connsiteX34" fmla="*/ 286341 w 572682"/>
              <a:gd name="connsiteY34" fmla="*/ 0 h 391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2682" h="3918353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171841"/>
                </a:lnTo>
                <a:lnTo>
                  <a:pt x="488815" y="1196654"/>
                </a:lnTo>
                <a:cubicBezTo>
                  <a:pt x="540632" y="1248472"/>
                  <a:pt x="572682" y="1320057"/>
                  <a:pt x="572682" y="1399128"/>
                </a:cubicBezTo>
                <a:cubicBezTo>
                  <a:pt x="572682" y="1478199"/>
                  <a:pt x="540632" y="1549784"/>
                  <a:pt x="488815" y="1601602"/>
                </a:cubicBezTo>
                <a:lnTo>
                  <a:pt x="452012" y="1626415"/>
                </a:lnTo>
                <a:lnTo>
                  <a:pt x="452012" y="2291936"/>
                </a:lnTo>
                <a:lnTo>
                  <a:pt x="488815" y="2316749"/>
                </a:lnTo>
                <a:cubicBezTo>
                  <a:pt x="540632" y="2368567"/>
                  <a:pt x="572682" y="2440152"/>
                  <a:pt x="572682" y="2519223"/>
                </a:cubicBezTo>
                <a:cubicBezTo>
                  <a:pt x="572682" y="2598294"/>
                  <a:pt x="540632" y="2669879"/>
                  <a:pt x="488815" y="2721697"/>
                </a:cubicBezTo>
                <a:lnTo>
                  <a:pt x="452012" y="2746510"/>
                </a:lnTo>
                <a:lnTo>
                  <a:pt x="452012" y="3404725"/>
                </a:lnTo>
                <a:lnTo>
                  <a:pt x="488815" y="3429538"/>
                </a:lnTo>
                <a:cubicBezTo>
                  <a:pt x="540632" y="3481356"/>
                  <a:pt x="572682" y="3552941"/>
                  <a:pt x="572682" y="3632012"/>
                </a:cubicBezTo>
                <a:cubicBezTo>
                  <a:pt x="572682" y="3790154"/>
                  <a:pt x="444483" y="3918353"/>
                  <a:pt x="286341" y="3918353"/>
                </a:cubicBezTo>
                <a:cubicBezTo>
                  <a:pt x="128199" y="3918353"/>
                  <a:pt x="0" y="3790154"/>
                  <a:pt x="0" y="3632012"/>
                </a:cubicBezTo>
                <a:cubicBezTo>
                  <a:pt x="0" y="3552941"/>
                  <a:pt x="32050" y="3481356"/>
                  <a:pt x="83868" y="3429538"/>
                </a:cubicBezTo>
                <a:lnTo>
                  <a:pt x="120669" y="3404726"/>
                </a:lnTo>
                <a:lnTo>
                  <a:pt x="120669" y="2746509"/>
                </a:lnTo>
                <a:lnTo>
                  <a:pt x="83868" y="2721697"/>
                </a:lnTo>
                <a:cubicBezTo>
                  <a:pt x="32050" y="2669879"/>
                  <a:pt x="0" y="2598294"/>
                  <a:pt x="0" y="2519223"/>
                </a:cubicBezTo>
                <a:cubicBezTo>
                  <a:pt x="0" y="2440152"/>
                  <a:pt x="32050" y="2368567"/>
                  <a:pt x="83868" y="2316749"/>
                </a:cubicBezTo>
                <a:lnTo>
                  <a:pt x="120669" y="2291937"/>
                </a:lnTo>
                <a:lnTo>
                  <a:pt x="120669" y="1626414"/>
                </a:lnTo>
                <a:lnTo>
                  <a:pt x="83868" y="1601602"/>
                </a:lnTo>
                <a:cubicBezTo>
                  <a:pt x="32050" y="1549784"/>
                  <a:pt x="0" y="1478199"/>
                  <a:pt x="0" y="1399128"/>
                </a:cubicBezTo>
                <a:cubicBezTo>
                  <a:pt x="0" y="1320057"/>
                  <a:pt x="32050" y="1248472"/>
                  <a:pt x="83868" y="1196654"/>
                </a:cubicBezTo>
                <a:lnTo>
                  <a:pt x="120669" y="1171842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solidFill>
            <a:srgbClr val="00B0F0"/>
          </a:solidFill>
          <a:ln w="3175">
            <a:solidFill>
              <a:srgbClr val="EAEAEA"/>
            </a:solidFill>
          </a:ln>
          <a:effectLst>
            <a:outerShdw dist="508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华文细黑" panose="02010600040101010101" pitchFamily="2" charset="-122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71730" y="2060143"/>
            <a:ext cx="5488999" cy="655925"/>
            <a:chOff x="4384922" y="1852852"/>
            <a:chExt cx="6571751" cy="655058"/>
          </a:xfrm>
          <a:solidFill>
            <a:srgbClr val="0070C0"/>
          </a:solidFill>
        </p:grpSpPr>
        <p:sp>
          <p:nvSpPr>
            <p:cNvPr id="7" name="椭圆 6"/>
            <p:cNvSpPr/>
            <p:nvPr>
              <p:custDataLst>
                <p:tags r:id="rId15"/>
              </p:custDataLst>
            </p:nvPr>
          </p:nvSpPr>
          <p:spPr>
            <a:xfrm>
              <a:off x="4384922" y="1972191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8" name="右箭头 7"/>
            <p:cNvSpPr/>
            <p:nvPr>
              <p:custDataLst>
                <p:tags r:id="rId16"/>
              </p:custDataLst>
            </p:nvPr>
          </p:nvSpPr>
          <p:spPr>
            <a:xfrm>
              <a:off x="5080158" y="2078412"/>
              <a:ext cx="177777" cy="187078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7"/>
              </p:custDataLst>
            </p:nvPr>
          </p:nvSpPr>
          <p:spPr>
            <a:xfrm>
              <a:off x="5326335" y="1852852"/>
              <a:ext cx="5630338" cy="65505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3600" b="1" dirty="0" smtClean="0">
                  <a:solidFill>
                    <a:srgbClr val="FFFF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      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中专  </a:t>
              </a:r>
              <a:r>
                <a:rPr lang="en-US" altLang="zh-CN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3751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人</a:t>
              </a:r>
              <a:endParaRPr lang="en-US" altLang="zh-CN" sz="3600" b="1" dirty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90226" y="4358120"/>
            <a:ext cx="854852" cy="373063"/>
            <a:chOff x="4384922" y="4205073"/>
            <a:chExt cx="872878" cy="374155"/>
          </a:xfrm>
          <a:solidFill>
            <a:srgbClr val="00B050"/>
          </a:solidFill>
        </p:grpSpPr>
        <p:sp>
          <p:nvSpPr>
            <p:cNvPr id="11" name="椭圆 10"/>
            <p:cNvSpPr/>
            <p:nvPr>
              <p:custDataLst>
                <p:tags r:id="rId13"/>
              </p:custDataLst>
            </p:nvPr>
          </p:nvSpPr>
          <p:spPr>
            <a:xfrm>
              <a:off x="4384922" y="4205073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2" name="右箭头 11"/>
            <p:cNvSpPr/>
            <p:nvPr>
              <p:custDataLst>
                <p:tags r:id="rId14"/>
              </p:custDataLst>
            </p:nvPr>
          </p:nvSpPr>
          <p:spPr>
            <a:xfrm>
              <a:off x="5080050" y="4311747"/>
              <a:ext cx="177750" cy="186281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0190" y="3166921"/>
            <a:ext cx="10700539" cy="1706093"/>
            <a:chOff x="-844553" y="5177752"/>
            <a:chExt cx="10699848" cy="1711091"/>
          </a:xfrm>
        </p:grpSpPr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4384922" y="5317862"/>
              <a:ext cx="374155" cy="374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5" name="右箭头 14"/>
            <p:cNvSpPr/>
            <p:nvPr>
              <p:custDataLst>
                <p:tags r:id="rId10"/>
              </p:custDataLst>
            </p:nvPr>
          </p:nvSpPr>
          <p:spPr>
            <a:xfrm flipH="1">
              <a:off x="3886008" y="5424536"/>
              <a:ext cx="177789" cy="18628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1"/>
              </p:custDataLst>
            </p:nvPr>
          </p:nvSpPr>
          <p:spPr>
            <a:xfrm flipH="1">
              <a:off x="-844553" y="5177752"/>
              <a:ext cx="4622728" cy="67985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技工院校 ？？？万人</a:t>
              </a:r>
              <a:endParaRPr lang="en-US" altLang="zh-CN" sz="36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2"/>
              </p:custDataLst>
            </p:nvPr>
          </p:nvSpPr>
          <p:spPr>
            <a:xfrm flipH="1">
              <a:off x="5367511" y="6255674"/>
              <a:ext cx="4487784" cy="633169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>
                <a:defRPr/>
              </a:pP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职业高中 </a:t>
              </a:r>
              <a:r>
                <a:rPr lang="en-US" altLang="zh-CN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15984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人 </a:t>
              </a:r>
              <a:endParaRPr lang="en-US" altLang="zh-CN" sz="3600" b="1" dirty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5399648" y="5545192"/>
            <a:ext cx="854852" cy="373063"/>
            <a:chOff x="4384922" y="4205073"/>
            <a:chExt cx="872878" cy="374155"/>
          </a:xfrm>
          <a:solidFill>
            <a:srgbClr val="00B050"/>
          </a:solidFill>
        </p:grpSpPr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>
            <a:xfrm>
              <a:off x="4384922" y="4205073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21" name="右箭头 20"/>
            <p:cNvSpPr/>
            <p:nvPr>
              <p:custDataLst>
                <p:tags r:id="rId8"/>
              </p:custDataLst>
            </p:nvPr>
          </p:nvSpPr>
          <p:spPr>
            <a:xfrm>
              <a:off x="5080050" y="4311747"/>
              <a:ext cx="177750" cy="186281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6"/>
            </p:custDataLst>
          </p:nvPr>
        </p:nvSpPr>
        <p:spPr bwMode="auto">
          <a:xfrm>
            <a:off x="660190" y="5322168"/>
            <a:ext cx="4681962" cy="65592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lvl="0"/>
            <a:r>
              <a:rPr lang="zh-CN" altLang="en-US" sz="36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  </a:t>
            </a:r>
            <a:r>
              <a:rPr lang="zh-CN" altLang="en-US" sz="3600" b="1" dirty="0" smtClean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成人中专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1483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36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782850181"/>
              </p:ext>
            </p:extLst>
          </p:nvPr>
        </p:nvGraphicFramePr>
        <p:xfrm>
          <a:off x="1212491" y="719666"/>
          <a:ext cx="104763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96863" y="1026544"/>
            <a:ext cx="615553" cy="4563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陕西省</a:t>
            </a:r>
            <a:r>
              <a:rPr lang="zh-CN" altLang="en-US" sz="28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职业培训机构情况</a:t>
            </a:r>
            <a:endParaRPr lang="zh-CN" altLang="en-US" sz="2800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8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86486"/>
              </p:ext>
            </p:extLst>
          </p:nvPr>
        </p:nvGraphicFramePr>
        <p:xfrm>
          <a:off x="1914404" y="664229"/>
          <a:ext cx="8109491" cy="5572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52"/>
                <a:gridCol w="1651122"/>
                <a:gridCol w="1519617"/>
              </a:tblGrid>
              <a:tr h="4675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“十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三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五</a:t>
                      </a:r>
                      <a:r>
                        <a:rPr lang="zh-CN" sz="2800" kern="100" dirty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”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时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期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altLang="en-US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人社系统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主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要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指</a:t>
                      </a:r>
                      <a:r>
                        <a:rPr lang="en-US" alt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rgbClr val="0070C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标</a:t>
                      </a:r>
                      <a:endParaRPr lang="zh-CN" sz="2800" kern="100" dirty="0">
                        <a:solidFill>
                          <a:srgbClr val="0070C0"/>
                        </a:solidFill>
                        <a:effectLst/>
                        <a:latin typeface="华文行楷" panose="02010800040101010101" pitchFamily="2" charset="-122"/>
                        <a:ea typeface="华文行楷" panose="020108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5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指标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2015</a:t>
                      </a:r>
                      <a:r>
                        <a:rPr lang="zh-CN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2020</a:t>
                      </a:r>
                      <a:r>
                        <a:rPr lang="zh-CN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技工院校数（所）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2545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＞</a:t>
                      </a: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2000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技师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学院数（所）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434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450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招生规模（万人）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121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125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在校生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规模（万人）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322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350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高级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工班以上在校生比例（</a:t>
                      </a: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%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34.2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40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6.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毕业生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就业率（</a:t>
                      </a: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%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97.4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＞</a:t>
                      </a: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97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7.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开展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职业培训（万人次）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[2589]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[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＞</a:t>
                      </a: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2800]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8.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开发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技工院校国家级教材（种）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[1300]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[1500]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9.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一体化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课程教学改革专业数（个）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14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50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10. </a:t>
                      </a: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技工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院校校园网覆盖率（</a:t>
                      </a: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%</a:t>
                      </a: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－</a:t>
                      </a:r>
                      <a:endParaRPr lang="zh-CN" sz="2400" b="1" kern="10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100</a:t>
                      </a:r>
                      <a:endParaRPr lang="zh-CN" sz="2400" b="1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</a:tr>
              <a:tr h="425424">
                <a:tc gridSpan="3"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注：</a:t>
                      </a: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[  ] </a:t>
                      </a:r>
                      <a:r>
                        <a:rPr lang="zh-CN" sz="1800" kern="100" dirty="0">
                          <a:solidFill>
                            <a:srgbClr val="0070C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内为五年累计数。</a:t>
                      </a:r>
                      <a:endParaRPr lang="zh-CN" sz="1800" kern="100" dirty="0">
                        <a:solidFill>
                          <a:srgbClr val="0070C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6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5230" y="671388"/>
            <a:ext cx="9905998" cy="86821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全国中高职院校的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在校生数</a:t>
            </a:r>
            <a:endParaRPr lang="zh-CN" altLang="en-US" sz="4000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62440" y="1689259"/>
            <a:ext cx="836261" cy="524753"/>
          </a:xfrm>
          <a:prstGeom prst="ellipse">
            <a:avLst/>
          </a:prstGeom>
          <a:solidFill>
            <a:srgbClr val="ECC34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47427" y="2882622"/>
            <a:ext cx="836261" cy="524754"/>
          </a:xfrm>
          <a:prstGeom prst="ellipse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47426" y="4105997"/>
            <a:ext cx="836261" cy="524754"/>
          </a:xfrm>
          <a:prstGeom prst="ellipse">
            <a:avLst/>
          </a:prstGeom>
          <a:solidFill>
            <a:srgbClr val="E9615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3498521" y="1639028"/>
            <a:ext cx="5950277" cy="646331"/>
          </a:xfrm>
          <a:prstGeom prst="rect">
            <a:avLst/>
          </a:prstGeom>
          <a:solidFill>
            <a:srgbClr val="ECC34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600" b="1" dirty="0">
                <a:solidFill>
                  <a:srgbClr val="000066"/>
                </a:solidFill>
              </a:rPr>
              <a:t>中        专    </a:t>
            </a:r>
            <a:r>
              <a:rPr lang="en-US" altLang="zh-CN" sz="3600" b="1" dirty="0">
                <a:solidFill>
                  <a:srgbClr val="000066"/>
                </a:solidFill>
              </a:rPr>
              <a:t>718.12</a:t>
            </a:r>
            <a:r>
              <a:rPr lang="zh-CN" altLang="en-US" sz="3600" b="1" dirty="0">
                <a:solidFill>
                  <a:srgbClr val="000066"/>
                </a:solidFill>
              </a:rPr>
              <a:t>万人  </a:t>
            </a: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498521" y="2882622"/>
            <a:ext cx="5950278" cy="646331"/>
          </a:xfrm>
          <a:prstGeom prst="rect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技工院校  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323.15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万人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3451366" y="4077149"/>
            <a:ext cx="5997433" cy="646331"/>
          </a:xfrm>
          <a:prstGeom prst="rect">
            <a:avLst/>
          </a:prstGeom>
          <a:solidFill>
            <a:srgbClr val="E9615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 smtClean="0">
                <a:solidFill>
                  <a:srgbClr val="000066"/>
                </a:solidFill>
              </a:rPr>
              <a:t>职业高中   </a:t>
            </a:r>
            <a:r>
              <a:rPr lang="en-US" altLang="zh-CN" sz="3600" b="1" dirty="0" smtClean="0">
                <a:solidFill>
                  <a:srgbClr val="000066"/>
                </a:solidFill>
              </a:rPr>
              <a:t>416.57</a:t>
            </a:r>
            <a:r>
              <a:rPr lang="zh-CN" altLang="en-US" sz="3600" b="1" dirty="0" smtClean="0">
                <a:solidFill>
                  <a:srgbClr val="000066"/>
                </a:solidFill>
              </a:rPr>
              <a:t>万人</a:t>
            </a:r>
            <a:endParaRPr lang="zh-CN" altLang="en-US" sz="3600" b="1" dirty="0">
              <a:solidFill>
                <a:srgbClr val="000066"/>
              </a:solidFill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2591001" y="1689259"/>
            <a:ext cx="181503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2619518" y="2852612"/>
            <a:ext cx="66417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2684536" y="4077149"/>
            <a:ext cx="68299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59582" y="5299361"/>
            <a:ext cx="836261" cy="524754"/>
          </a:xfrm>
          <a:prstGeom prst="ellipse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ECC345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/>
        </p:nvSpPr>
        <p:spPr bwMode="auto">
          <a:xfrm>
            <a:off x="3498520" y="5225191"/>
            <a:ext cx="5950278" cy="701731"/>
          </a:xfrm>
          <a:prstGeom prst="rect">
            <a:avLst/>
          </a:prstGeom>
          <a:solidFill>
            <a:srgbClr val="77B9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lvl="0"/>
            <a:r>
              <a:rPr lang="zh-CN" altLang="en-US" sz="3600" b="1" dirty="0" smtClean="0">
                <a:solidFill>
                  <a:srgbClr val="002060"/>
                </a:solidFill>
              </a:rPr>
              <a:t>   高职院校    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887.16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zh-CN" altLang="en-US" sz="3600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84536" y="5255202"/>
            <a:ext cx="66417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"/>
              <a:defRPr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8CE2E2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5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1420" y="2843842"/>
            <a:ext cx="6699999" cy="1072551"/>
          </a:xfrm>
          <a:solidFill>
            <a:srgbClr val="0070C0"/>
          </a:solidFill>
        </p:spPr>
        <p:txBody>
          <a:bodyPr/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人社部、教育部、联合国教科文组织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关于职业教育发展的目标、举措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  <a:hlinkClick r:id="rId2" action="ppaction://hlinkfile"/>
              </a:rPr>
              <a:t>比较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5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0329" y="722820"/>
            <a:ext cx="6521912" cy="68349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全国中高职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院校的教职工数</a:t>
            </a:r>
            <a:endParaRPr lang="zh-CN" altLang="en-US" sz="4000" dirty="0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73081" y="2060143"/>
            <a:ext cx="571500" cy="3917950"/>
          </a:xfrm>
          <a:custGeom>
            <a:avLst/>
            <a:gdLst>
              <a:gd name="connsiteX0" fmla="*/ 286341 w 572682"/>
              <a:gd name="connsiteY0" fmla="*/ 0 h 3918353"/>
              <a:gd name="connsiteX1" fmla="*/ 572682 w 572682"/>
              <a:gd name="connsiteY1" fmla="*/ 286341 h 3918353"/>
              <a:gd name="connsiteX2" fmla="*/ 488815 w 572682"/>
              <a:gd name="connsiteY2" fmla="*/ 488815 h 3918353"/>
              <a:gd name="connsiteX3" fmla="*/ 452012 w 572682"/>
              <a:gd name="connsiteY3" fmla="*/ 513628 h 3918353"/>
              <a:gd name="connsiteX4" fmla="*/ 452012 w 572682"/>
              <a:gd name="connsiteY4" fmla="*/ 1171841 h 3918353"/>
              <a:gd name="connsiteX5" fmla="*/ 488815 w 572682"/>
              <a:gd name="connsiteY5" fmla="*/ 1196654 h 3918353"/>
              <a:gd name="connsiteX6" fmla="*/ 572682 w 572682"/>
              <a:gd name="connsiteY6" fmla="*/ 1399128 h 3918353"/>
              <a:gd name="connsiteX7" fmla="*/ 488815 w 572682"/>
              <a:gd name="connsiteY7" fmla="*/ 1601602 h 3918353"/>
              <a:gd name="connsiteX8" fmla="*/ 452012 w 572682"/>
              <a:gd name="connsiteY8" fmla="*/ 1626415 h 3918353"/>
              <a:gd name="connsiteX9" fmla="*/ 452012 w 572682"/>
              <a:gd name="connsiteY9" fmla="*/ 2291936 h 3918353"/>
              <a:gd name="connsiteX10" fmla="*/ 488815 w 572682"/>
              <a:gd name="connsiteY10" fmla="*/ 2316749 h 3918353"/>
              <a:gd name="connsiteX11" fmla="*/ 572682 w 572682"/>
              <a:gd name="connsiteY11" fmla="*/ 2519223 h 3918353"/>
              <a:gd name="connsiteX12" fmla="*/ 488815 w 572682"/>
              <a:gd name="connsiteY12" fmla="*/ 2721697 h 3918353"/>
              <a:gd name="connsiteX13" fmla="*/ 452012 w 572682"/>
              <a:gd name="connsiteY13" fmla="*/ 2746510 h 3918353"/>
              <a:gd name="connsiteX14" fmla="*/ 452012 w 572682"/>
              <a:gd name="connsiteY14" fmla="*/ 3404725 h 3918353"/>
              <a:gd name="connsiteX15" fmla="*/ 488815 w 572682"/>
              <a:gd name="connsiteY15" fmla="*/ 3429538 h 3918353"/>
              <a:gd name="connsiteX16" fmla="*/ 572682 w 572682"/>
              <a:gd name="connsiteY16" fmla="*/ 3632012 h 3918353"/>
              <a:gd name="connsiteX17" fmla="*/ 286341 w 572682"/>
              <a:gd name="connsiteY17" fmla="*/ 3918353 h 3918353"/>
              <a:gd name="connsiteX18" fmla="*/ 0 w 572682"/>
              <a:gd name="connsiteY18" fmla="*/ 3632012 h 3918353"/>
              <a:gd name="connsiteX19" fmla="*/ 83868 w 572682"/>
              <a:gd name="connsiteY19" fmla="*/ 3429538 h 3918353"/>
              <a:gd name="connsiteX20" fmla="*/ 120669 w 572682"/>
              <a:gd name="connsiteY20" fmla="*/ 3404726 h 3918353"/>
              <a:gd name="connsiteX21" fmla="*/ 120669 w 572682"/>
              <a:gd name="connsiteY21" fmla="*/ 2746509 h 3918353"/>
              <a:gd name="connsiteX22" fmla="*/ 83868 w 572682"/>
              <a:gd name="connsiteY22" fmla="*/ 2721697 h 3918353"/>
              <a:gd name="connsiteX23" fmla="*/ 0 w 572682"/>
              <a:gd name="connsiteY23" fmla="*/ 2519223 h 3918353"/>
              <a:gd name="connsiteX24" fmla="*/ 83868 w 572682"/>
              <a:gd name="connsiteY24" fmla="*/ 2316749 h 3918353"/>
              <a:gd name="connsiteX25" fmla="*/ 120669 w 572682"/>
              <a:gd name="connsiteY25" fmla="*/ 2291937 h 3918353"/>
              <a:gd name="connsiteX26" fmla="*/ 120669 w 572682"/>
              <a:gd name="connsiteY26" fmla="*/ 1626414 h 3918353"/>
              <a:gd name="connsiteX27" fmla="*/ 83868 w 572682"/>
              <a:gd name="connsiteY27" fmla="*/ 1601602 h 3918353"/>
              <a:gd name="connsiteX28" fmla="*/ 0 w 572682"/>
              <a:gd name="connsiteY28" fmla="*/ 1399128 h 3918353"/>
              <a:gd name="connsiteX29" fmla="*/ 83868 w 572682"/>
              <a:gd name="connsiteY29" fmla="*/ 1196654 h 3918353"/>
              <a:gd name="connsiteX30" fmla="*/ 120669 w 572682"/>
              <a:gd name="connsiteY30" fmla="*/ 1171842 h 3918353"/>
              <a:gd name="connsiteX31" fmla="*/ 120669 w 572682"/>
              <a:gd name="connsiteY31" fmla="*/ 513627 h 3918353"/>
              <a:gd name="connsiteX32" fmla="*/ 83868 w 572682"/>
              <a:gd name="connsiteY32" fmla="*/ 488815 h 3918353"/>
              <a:gd name="connsiteX33" fmla="*/ 0 w 572682"/>
              <a:gd name="connsiteY33" fmla="*/ 286341 h 3918353"/>
              <a:gd name="connsiteX34" fmla="*/ 286341 w 572682"/>
              <a:gd name="connsiteY34" fmla="*/ 0 h 391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2682" h="3918353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171841"/>
                </a:lnTo>
                <a:lnTo>
                  <a:pt x="488815" y="1196654"/>
                </a:lnTo>
                <a:cubicBezTo>
                  <a:pt x="540632" y="1248472"/>
                  <a:pt x="572682" y="1320057"/>
                  <a:pt x="572682" y="1399128"/>
                </a:cubicBezTo>
                <a:cubicBezTo>
                  <a:pt x="572682" y="1478199"/>
                  <a:pt x="540632" y="1549784"/>
                  <a:pt x="488815" y="1601602"/>
                </a:cubicBezTo>
                <a:lnTo>
                  <a:pt x="452012" y="1626415"/>
                </a:lnTo>
                <a:lnTo>
                  <a:pt x="452012" y="2291936"/>
                </a:lnTo>
                <a:lnTo>
                  <a:pt x="488815" y="2316749"/>
                </a:lnTo>
                <a:cubicBezTo>
                  <a:pt x="540632" y="2368567"/>
                  <a:pt x="572682" y="2440152"/>
                  <a:pt x="572682" y="2519223"/>
                </a:cubicBezTo>
                <a:cubicBezTo>
                  <a:pt x="572682" y="2598294"/>
                  <a:pt x="540632" y="2669879"/>
                  <a:pt x="488815" y="2721697"/>
                </a:cubicBezTo>
                <a:lnTo>
                  <a:pt x="452012" y="2746510"/>
                </a:lnTo>
                <a:lnTo>
                  <a:pt x="452012" y="3404725"/>
                </a:lnTo>
                <a:lnTo>
                  <a:pt x="488815" y="3429538"/>
                </a:lnTo>
                <a:cubicBezTo>
                  <a:pt x="540632" y="3481356"/>
                  <a:pt x="572682" y="3552941"/>
                  <a:pt x="572682" y="3632012"/>
                </a:cubicBezTo>
                <a:cubicBezTo>
                  <a:pt x="572682" y="3790154"/>
                  <a:pt x="444483" y="3918353"/>
                  <a:pt x="286341" y="3918353"/>
                </a:cubicBezTo>
                <a:cubicBezTo>
                  <a:pt x="128199" y="3918353"/>
                  <a:pt x="0" y="3790154"/>
                  <a:pt x="0" y="3632012"/>
                </a:cubicBezTo>
                <a:cubicBezTo>
                  <a:pt x="0" y="3552941"/>
                  <a:pt x="32050" y="3481356"/>
                  <a:pt x="83868" y="3429538"/>
                </a:cubicBezTo>
                <a:lnTo>
                  <a:pt x="120669" y="3404726"/>
                </a:lnTo>
                <a:lnTo>
                  <a:pt x="120669" y="2746509"/>
                </a:lnTo>
                <a:lnTo>
                  <a:pt x="83868" y="2721697"/>
                </a:lnTo>
                <a:cubicBezTo>
                  <a:pt x="32050" y="2669879"/>
                  <a:pt x="0" y="2598294"/>
                  <a:pt x="0" y="2519223"/>
                </a:cubicBezTo>
                <a:cubicBezTo>
                  <a:pt x="0" y="2440152"/>
                  <a:pt x="32050" y="2368567"/>
                  <a:pt x="83868" y="2316749"/>
                </a:cubicBezTo>
                <a:lnTo>
                  <a:pt x="120669" y="2291937"/>
                </a:lnTo>
                <a:lnTo>
                  <a:pt x="120669" y="1626414"/>
                </a:lnTo>
                <a:lnTo>
                  <a:pt x="83868" y="1601602"/>
                </a:lnTo>
                <a:cubicBezTo>
                  <a:pt x="32050" y="1549784"/>
                  <a:pt x="0" y="1478199"/>
                  <a:pt x="0" y="1399128"/>
                </a:cubicBezTo>
                <a:cubicBezTo>
                  <a:pt x="0" y="1320057"/>
                  <a:pt x="32050" y="1248472"/>
                  <a:pt x="83868" y="1196654"/>
                </a:cubicBezTo>
                <a:lnTo>
                  <a:pt x="120669" y="1171842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solidFill>
            <a:srgbClr val="00B0F0"/>
          </a:solidFill>
          <a:ln w="3175">
            <a:solidFill>
              <a:srgbClr val="EAEAEA"/>
            </a:solidFill>
          </a:ln>
          <a:effectLst>
            <a:outerShdw dist="508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华文细黑" panose="02010600040101010101" pitchFamily="2" charset="-122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71730" y="2060143"/>
            <a:ext cx="5488999" cy="655925"/>
            <a:chOff x="4384922" y="1852852"/>
            <a:chExt cx="6571751" cy="655058"/>
          </a:xfrm>
          <a:solidFill>
            <a:srgbClr val="0070C0"/>
          </a:solidFill>
        </p:grpSpPr>
        <p:sp>
          <p:nvSpPr>
            <p:cNvPr id="7" name="椭圆 6"/>
            <p:cNvSpPr/>
            <p:nvPr>
              <p:custDataLst>
                <p:tags r:id="rId15"/>
              </p:custDataLst>
            </p:nvPr>
          </p:nvSpPr>
          <p:spPr>
            <a:xfrm>
              <a:off x="4384922" y="1972191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8" name="右箭头 7"/>
            <p:cNvSpPr/>
            <p:nvPr>
              <p:custDataLst>
                <p:tags r:id="rId16"/>
              </p:custDataLst>
            </p:nvPr>
          </p:nvSpPr>
          <p:spPr>
            <a:xfrm>
              <a:off x="5080158" y="2078412"/>
              <a:ext cx="177777" cy="187078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7"/>
              </p:custDataLst>
            </p:nvPr>
          </p:nvSpPr>
          <p:spPr>
            <a:xfrm>
              <a:off x="5326335" y="1852852"/>
              <a:ext cx="5630338" cy="65505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3600" b="1" dirty="0" smtClean="0">
                  <a:solidFill>
                    <a:srgbClr val="FFFF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      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中专  </a:t>
              </a:r>
              <a:r>
                <a:rPr lang="en-US" altLang="zh-CN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40.14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万人</a:t>
              </a:r>
              <a:endParaRPr lang="en-US" altLang="zh-CN" sz="3600" b="1" dirty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90226" y="4358120"/>
            <a:ext cx="854852" cy="373063"/>
            <a:chOff x="4384922" y="4205073"/>
            <a:chExt cx="872878" cy="374155"/>
          </a:xfrm>
          <a:solidFill>
            <a:srgbClr val="00B050"/>
          </a:solidFill>
        </p:grpSpPr>
        <p:sp>
          <p:nvSpPr>
            <p:cNvPr id="11" name="椭圆 10"/>
            <p:cNvSpPr/>
            <p:nvPr>
              <p:custDataLst>
                <p:tags r:id="rId13"/>
              </p:custDataLst>
            </p:nvPr>
          </p:nvSpPr>
          <p:spPr>
            <a:xfrm>
              <a:off x="4384922" y="4205073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2" name="右箭头 11"/>
            <p:cNvSpPr/>
            <p:nvPr>
              <p:custDataLst>
                <p:tags r:id="rId14"/>
              </p:custDataLst>
            </p:nvPr>
          </p:nvSpPr>
          <p:spPr>
            <a:xfrm>
              <a:off x="5080050" y="4311747"/>
              <a:ext cx="177750" cy="186281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0190" y="3166921"/>
            <a:ext cx="10700539" cy="1706093"/>
            <a:chOff x="-844553" y="5177752"/>
            <a:chExt cx="10699848" cy="1711091"/>
          </a:xfrm>
        </p:grpSpPr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4384922" y="5317862"/>
              <a:ext cx="374155" cy="374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5" name="右箭头 14"/>
            <p:cNvSpPr/>
            <p:nvPr>
              <p:custDataLst>
                <p:tags r:id="rId10"/>
              </p:custDataLst>
            </p:nvPr>
          </p:nvSpPr>
          <p:spPr>
            <a:xfrm flipH="1">
              <a:off x="3886008" y="5424536"/>
              <a:ext cx="177789" cy="18628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1"/>
              </p:custDataLst>
            </p:nvPr>
          </p:nvSpPr>
          <p:spPr>
            <a:xfrm flipH="1">
              <a:off x="-844553" y="5177752"/>
              <a:ext cx="4622728" cy="67985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技工院校  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26.51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万人</a:t>
              </a:r>
              <a:endParaRPr lang="en-US" altLang="zh-CN" sz="36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2"/>
              </p:custDataLst>
            </p:nvPr>
          </p:nvSpPr>
          <p:spPr>
            <a:xfrm flipH="1">
              <a:off x="5367511" y="6255674"/>
              <a:ext cx="4487784" cy="633169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r">
                <a:defRPr/>
              </a:pP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职业高中 </a:t>
              </a:r>
              <a:r>
                <a:rPr lang="en-US" altLang="zh-CN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34.46</a:t>
              </a:r>
              <a:r>
                <a:rPr lang="zh-CN" altLang="en-US" sz="3600" b="1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+mj-cs"/>
                </a:rPr>
                <a:t>万人 </a:t>
              </a:r>
              <a:endParaRPr lang="en-US" altLang="zh-CN" sz="3600" b="1" dirty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5399648" y="5545192"/>
            <a:ext cx="854852" cy="373063"/>
            <a:chOff x="4384922" y="4205073"/>
            <a:chExt cx="872878" cy="374155"/>
          </a:xfrm>
          <a:solidFill>
            <a:srgbClr val="00B050"/>
          </a:solidFill>
        </p:grpSpPr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>
            <a:xfrm>
              <a:off x="4384922" y="4205073"/>
              <a:ext cx="374155" cy="3741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  <p:sp>
          <p:nvSpPr>
            <p:cNvPr id="21" name="右箭头 20"/>
            <p:cNvSpPr/>
            <p:nvPr>
              <p:custDataLst>
                <p:tags r:id="rId8"/>
              </p:custDataLst>
            </p:nvPr>
          </p:nvSpPr>
          <p:spPr>
            <a:xfrm>
              <a:off x="5080050" y="4311747"/>
              <a:ext cx="177750" cy="186281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6"/>
            </p:custDataLst>
          </p:nvPr>
        </p:nvSpPr>
        <p:spPr bwMode="auto">
          <a:xfrm>
            <a:off x="660190" y="5322168"/>
            <a:ext cx="4681962" cy="65592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lvl="0"/>
            <a:r>
              <a:rPr lang="zh-CN" altLang="en-US" sz="36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  </a:t>
            </a:r>
            <a:r>
              <a:rPr lang="zh-CN" altLang="en-US" sz="3600" b="1" dirty="0" smtClean="0"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高职院校 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50.04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1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6811" y="2482277"/>
            <a:ext cx="3925613" cy="231775"/>
          </a:xfrm>
          <a:prstGeom prst="rect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3388536" y="989104"/>
            <a:ext cx="1715960" cy="1735711"/>
          </a:xfrm>
          <a:prstGeom prst="donut">
            <a:avLst>
              <a:gd name="adj" fmla="val 13848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785825" y="1629661"/>
            <a:ext cx="3232813" cy="700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2113.4</a:t>
            </a: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3600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6811" y="3018571"/>
            <a:ext cx="8276897" cy="172166"/>
          </a:xfrm>
          <a:prstGeom prst="rect">
            <a:avLst/>
          </a:prstGeom>
          <a:solidFill>
            <a:srgbClr val="A0A0A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7693485" y="1470123"/>
            <a:ext cx="1715960" cy="1735711"/>
          </a:xfrm>
          <a:prstGeom prst="donut">
            <a:avLst>
              <a:gd name="adj" fmla="val 13848"/>
            </a:avLst>
          </a:prstGeom>
          <a:solidFill>
            <a:srgbClr val="A0A0A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25259" y="4297359"/>
            <a:ext cx="1253970" cy="126840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b="1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职高</a:t>
            </a:r>
            <a:endParaRPr lang="zh-CN" altLang="en-US" sz="3600" b="1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811" y="4063707"/>
            <a:ext cx="4834209" cy="233280"/>
          </a:xfrm>
          <a:prstGeom prst="rect">
            <a:avLst/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同心圆 13"/>
          <p:cNvSpPr/>
          <p:nvPr/>
        </p:nvSpPr>
        <p:spPr>
          <a:xfrm flipV="1">
            <a:off x="4269619" y="4063706"/>
            <a:ext cx="1715960" cy="1735711"/>
          </a:xfrm>
          <a:prstGeom prst="donut">
            <a:avLst>
              <a:gd name="adj" fmla="val 13848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924480" y="1703776"/>
            <a:ext cx="1253970" cy="126840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技校</a:t>
            </a:r>
            <a:endParaRPr lang="zh-CN" altLang="en-US" sz="3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85850" y="1234433"/>
            <a:ext cx="1253970" cy="126840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b="1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中专</a:t>
            </a:r>
            <a:endParaRPr lang="zh-CN" altLang="en-US" sz="3600" b="1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5221020" y="2152820"/>
            <a:ext cx="3232813" cy="700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1279.3</a:t>
            </a:r>
            <a:r>
              <a:rPr lang="zh-CN" altLang="en-US" sz="36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3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663128" y="4349799"/>
            <a:ext cx="3232813" cy="700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1118</a:t>
            </a: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3600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707920" y="374194"/>
            <a:ext cx="1015663" cy="6132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全国中高职院校校</a:t>
            </a:r>
            <a:r>
              <a:rPr lang="zh-CN" altLang="en-US" sz="36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均学生数</a:t>
            </a:r>
            <a:endParaRPr lang="zh-CN" altLang="en-US" sz="3600" dirty="0"/>
          </a:p>
          <a:p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157429" y="3782164"/>
            <a:ext cx="1253970" cy="126840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b="1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高职</a:t>
            </a:r>
            <a:endParaRPr lang="zh-CN" altLang="en-US" sz="3600" b="1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6812" y="3521189"/>
            <a:ext cx="9311370" cy="21206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同心圆 20"/>
          <p:cNvSpPr/>
          <p:nvPr/>
        </p:nvSpPr>
        <p:spPr>
          <a:xfrm flipV="1">
            <a:off x="8868862" y="3513715"/>
            <a:ext cx="1715960" cy="1735711"/>
          </a:xfrm>
          <a:prstGeom prst="donut">
            <a:avLst>
              <a:gd name="adj" fmla="val 13848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6737531" y="3829962"/>
            <a:ext cx="3232813" cy="757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6528</a:t>
            </a:r>
            <a:r>
              <a:rPr lang="zh-CN" altLang="en-US" sz="36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3600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6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/>
      <p:bldP spid="19" grpId="0"/>
      <p:bldP spid="20" grpId="0"/>
      <p:bldP spid="15" grpId="0"/>
      <p:bldP spid="16" grpId="0" animBg="1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64232" y="2764757"/>
            <a:ext cx="2389187" cy="2389187"/>
            <a:chOff x="2381" y="1514739"/>
            <a:chExt cx="2389187" cy="2389187"/>
          </a:xfr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grpSpPr>
        <p:sp>
          <p:nvSpPr>
            <p:cNvPr id="16" name="椭圆 15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sp3d>
              <a:bevelT w="203200" h="381000"/>
              <a:bevelB w="203200" h="190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25400" rIns="131485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中专</a:t>
              </a:r>
              <a:endParaRPr lang="zh-CN" altLang="en-US" sz="3600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54676" y="697723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全国中高职院校生师比和专任教师比例</a:t>
            </a:r>
            <a:endParaRPr lang="zh-CN" altLang="en-US" sz="4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4978475" y="2764757"/>
            <a:ext cx="2389187" cy="2389187"/>
            <a:chOff x="5736431" y="1514739"/>
            <a:chExt cx="2389187" cy="2389187"/>
          </a:xfr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grpSpPr>
        <p:sp>
          <p:nvSpPr>
            <p:cNvPr id="9" name="椭圆 8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sp3d>
              <a:bevelT w="203200" h="381000"/>
              <a:bevelB w="203200" h="190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椭圆 8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25400" rIns="131485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技工</a:t>
              </a:r>
              <a:endPara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院校</a:t>
              </a:r>
              <a:endPara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92718" y="2764756"/>
            <a:ext cx="2389187" cy="2389187"/>
            <a:chOff x="3825081" y="1514739"/>
            <a:chExt cx="2389187" cy="2389187"/>
          </a:xfr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grpSpPr>
        <p:sp>
          <p:nvSpPr>
            <p:cNvPr id="11" name="椭圆 10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sp3d>
              <a:bevelT w="203200" h="381000"/>
              <a:bevelB w="203200" h="190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椭圆 6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25400" rIns="131485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</a:t>
              </a:r>
              <a:endParaRPr lang="en-US" altLang="zh-CN" sz="3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高中</a:t>
              </a:r>
              <a:endPara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58860" y="1827068"/>
            <a:ext cx="9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17.89       12.19        12.09      17.73        </a:t>
            </a:r>
            <a:endParaRPr lang="zh-CN" altLang="en-US" sz="36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3758" y="5302165"/>
            <a:ext cx="1163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专任教师比例：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23.72        16.45        14.61     </a:t>
            </a:r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2629488" y="2035801"/>
            <a:ext cx="484632" cy="2288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333617" y="2764756"/>
            <a:ext cx="2389187" cy="238918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03200" h="381000"/>
            <a:bevelB w="203200" h="190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2" name="椭圆 4"/>
          <p:cNvSpPr/>
          <p:nvPr/>
        </p:nvSpPr>
        <p:spPr>
          <a:xfrm>
            <a:off x="9756849" y="3114644"/>
            <a:ext cx="1689411" cy="168941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1485" tIns="25400" rIns="131485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高职</a:t>
            </a:r>
            <a:endParaRPr lang="zh-CN" altLang="en-US" sz="36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7491" y="182706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生师比</a:t>
            </a:r>
          </a:p>
        </p:txBody>
      </p:sp>
    </p:spTree>
    <p:extLst>
      <p:ext uri="{BB962C8B-B14F-4D97-AF65-F5344CB8AC3E}">
        <p14:creationId xmlns:p14="http://schemas.microsoft.com/office/powerpoint/2010/main" val="3546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4717" y="827825"/>
            <a:ext cx="116172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全国中高职院校校均</a:t>
            </a:r>
            <a:r>
              <a:rPr lang="en-US" altLang="zh-CN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</a:p>
          <a:p>
            <a:r>
              <a:rPr lang="en-US" altLang="zh-CN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招生数、教师人数、专任教师数  </a:t>
            </a:r>
            <a:endParaRPr lang="zh-CN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58755" y="2613614"/>
          <a:ext cx="10877463" cy="280600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02342"/>
                <a:gridCol w="1692486"/>
                <a:gridCol w="2240345"/>
                <a:gridCol w="1721145"/>
                <a:gridCol w="1721145"/>
              </a:tblGrid>
              <a:tr h="6862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中专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技工院校</a:t>
                      </a:r>
                      <a:endParaRPr lang="zh-CN" altLang="en-US" sz="3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职高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高职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校均</a:t>
                      </a:r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招生人数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751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503.6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406.4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校均</a:t>
                      </a:r>
                      <a:r>
                        <a:rPr lang="zh-CN" altLang="en-US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教师人数</a:t>
                      </a:r>
                      <a:endParaRPr lang="zh-CN" altLang="en-US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118.1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92.5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368.2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u="none" strike="noStrike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校均专任教师数</a:t>
                      </a:r>
                      <a:endParaRPr lang="zh-CN" altLang="en-US" sz="3600" b="0" i="0" u="none" strike="noStrike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89.1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77.8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76.5</a:t>
                      </a:r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3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1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84071" y="1280928"/>
            <a:ext cx="10179482" cy="683491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中专、技工院校、职高三类院校专任教师数</a:t>
            </a:r>
            <a:endParaRPr lang="zh-CN" altLang="en-US" sz="4000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904285225"/>
              </p:ext>
            </p:extLst>
          </p:nvPr>
        </p:nvGraphicFramePr>
        <p:xfrm>
          <a:off x="1550939" y="2093942"/>
          <a:ext cx="9328728" cy="526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122696" y="4339293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19.64</a:t>
            </a:r>
            <a:r>
              <a:rPr lang="zh-CN" altLang="en-US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zh-CN" altLang="en-US" sz="3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88218" y="4339293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28.51</a:t>
            </a:r>
            <a:r>
              <a:rPr lang="zh-CN" altLang="en-US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zh-CN" altLang="en-US" sz="3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1532" y="4339293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30.27</a:t>
            </a:r>
            <a:r>
              <a:rPr lang="zh-CN" altLang="en-US" sz="3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zh-CN" altLang="en-US" sz="3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3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内容占位符 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5624940"/>
              </p:ext>
            </p:extLst>
          </p:nvPr>
        </p:nvGraphicFramePr>
        <p:xfrm>
          <a:off x="3694086" y="1478466"/>
          <a:ext cx="6272874" cy="457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同侧圆角矩形 10"/>
          <p:cNvSpPr/>
          <p:nvPr/>
        </p:nvSpPr>
        <p:spPr>
          <a:xfrm>
            <a:off x="4363856" y="2443818"/>
            <a:ext cx="4195629" cy="6418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2860" rIns="22860" bIns="22860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3600" kern="1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1492506" y="654045"/>
            <a:ext cx="9938327" cy="683491"/>
          </a:xfrm>
        </p:spPr>
        <p:txBody>
          <a:bodyPr/>
          <a:lstStyle/>
          <a:p>
            <a:pPr algn="dist"/>
            <a:r>
              <a:rPr lang="zh-CN" altLang="en-US" sz="4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中专、技工院校、职高三类院校招生</a:t>
            </a:r>
            <a:r>
              <a:rPr lang="zh-CN" altLang="en-US" sz="40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人数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08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77824" y="2170300"/>
            <a:ext cx="2978046" cy="27395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7B0E3"/>
          </a:solidFill>
          <a:ln w="9525" cap="flat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596762" y="2733276"/>
            <a:ext cx="1602515" cy="16619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技工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院校占中职学校</a:t>
            </a:r>
            <a:endParaRPr lang="zh-CN" altLang="en-US" sz="36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50722" y="920837"/>
            <a:ext cx="5127492" cy="692187"/>
          </a:xfrm>
          <a:prstGeom prst="roundRect">
            <a:avLst>
              <a:gd name="adj" fmla="val 50000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总所数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26.18%</a:t>
            </a:r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145198" y="1170433"/>
            <a:ext cx="547516" cy="4517136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rgbClr val="B5B5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850722" y="2261957"/>
            <a:ext cx="5127492" cy="692187"/>
          </a:xfrm>
          <a:prstGeom prst="roundRect">
            <a:avLst>
              <a:gd name="adj" fmla="val 50000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学生总数的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22.17%</a:t>
            </a:r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850722" y="3770717"/>
            <a:ext cx="5127492" cy="692187"/>
          </a:xfrm>
          <a:prstGeom prst="roundRect">
            <a:avLst>
              <a:gd name="adj" fmla="val 50000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年招生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总数的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23.83%</a:t>
            </a:r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850722" y="5133173"/>
            <a:ext cx="5127492" cy="692187"/>
          </a:xfrm>
          <a:prstGeom prst="roundRect">
            <a:avLst>
              <a:gd name="adj" fmla="val 50000"/>
            </a:avLst>
          </a:prstGeom>
          <a:solidFill>
            <a:srgbClr val="67B0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教师总数的</a:t>
            </a:r>
            <a:r>
              <a:rPr lang="en-US" altLang="zh-CN" sz="3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26.22%</a:t>
            </a:r>
            <a:endParaRPr lang="zh-CN" altLang="en-US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5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1"/>
  <p:tag name="KSO_WM_UNIT_ID" val="diagram328_4*m_i*1_1"/>
  <p:tag name="KSO_WM_UNIT_CLEAR" val="1"/>
  <p:tag name="KSO_WM_UNIT_LAYERLEVEL" val="1_1"/>
  <p:tag name="KSO_WM_DIAGRAM_GROUP_CODE" val="m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9"/>
  <p:tag name="KSO_WM_UNIT_ID" val="diagram328_4*m_i*1_9"/>
  <p:tag name="KSO_WM_UNIT_CLEAR" val="1"/>
  <p:tag name="KSO_WM_UNIT_LAYERLEVEL" val="1_1"/>
  <p:tag name="KSO_WM_DIAGRAM_GROUP_CODE" val="m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4_1"/>
  <p:tag name="KSO_WM_UNIT_ID" val="diagram328_4*m_h_a*1_4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4_1"/>
  <p:tag name="KSO_WM_UNIT_ID" val="diagram328_4*m_h_a*1_4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4"/>
  <p:tag name="KSO_WM_UNIT_ID" val="diagram328_4*m_i*1_4"/>
  <p:tag name="KSO_WM_UNIT_CLEAR" val="1"/>
  <p:tag name="KSO_WM_UNIT_LAYERLEVEL" val="1_1"/>
  <p:tag name="KSO_WM_DIAGRAM_GROUP_CODE" val="m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5"/>
  <p:tag name="KSO_WM_UNIT_ID" val="diagram328_4*m_i*1_5"/>
  <p:tag name="KSO_WM_UNIT_CLEAR" val="1"/>
  <p:tag name="KSO_WM_UNIT_LAYERLEVEL" val="1_1"/>
  <p:tag name="KSO_WM_DIAGRAM_GROUP_CODE" val="m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2"/>
  <p:tag name="KSO_WM_UNIT_ID" val="diagram328_4*m_i*1_2"/>
  <p:tag name="KSO_WM_UNIT_CLEAR" val="1"/>
  <p:tag name="KSO_WM_UNIT_LAYERLEVEL" val="1_1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3"/>
  <p:tag name="KSO_WM_UNIT_ID" val="diagram328_4*m_i*1_3"/>
  <p:tag name="KSO_WM_UNIT_CLEAR" val="1"/>
  <p:tag name="KSO_WM_UNIT_LAYERLEVEL" val="1_1"/>
  <p:tag name="KSO_WM_DIAGRAM_GROUP_CODE" val="m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1_1"/>
  <p:tag name="KSO_WM_UNIT_ID" val="diagram328_4*m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1"/>
  <p:tag name="KSO_WM_UNIT_ID" val="diagram328_4*m_i*1_1"/>
  <p:tag name="KSO_WM_UNIT_CLEAR" val="1"/>
  <p:tag name="KSO_WM_UNIT_LAYERLEVEL" val="1_1"/>
  <p:tag name="KSO_WM_DIAGRAM_GROUP_CODE" val="m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2"/>
  <p:tag name="KSO_WM_TEMPLATE_CATEGORY" val="diagram"/>
  <p:tag name="KSO_WM_TEMPLATE_INDEX" val="328"/>
  <p:tag name="KSO_WM_UNIT_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2"/>
  <p:tag name="KSO_WM_TEMPLATE_CATEGORY" val="diagram"/>
  <p:tag name="KSO_WM_TEMPLATE_INDEX" val="328"/>
  <p:tag name="KSO_WM_UNIT_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11"/>
  <p:tag name="KSO_WM_TEMPLATE_CATEGORY" val="diagram"/>
  <p:tag name="KSO_WM_TEMPLATE_INDEX" val="328"/>
  <p:tag name="KSO_WM_UNIT_INDEX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29"/>
  <p:tag name="KSO_WM_TEMPLATE_CATEGORY" val="diagram"/>
  <p:tag name="KSO_WM_TEMPLATE_INDEX" val="328"/>
  <p:tag name="KSO_WM_UNIT_INDEX" val="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11"/>
  <p:tag name="KSO_WM_TEMPLATE_CATEGORY" val="diagram"/>
  <p:tag name="KSO_WM_TEMPLATE_INDEX" val="328"/>
  <p:tag name="KSO_WM_UNIT_INDEX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1_1"/>
  <p:tag name="KSO_WM_UNIT_ID" val="diagram328_4*m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4"/>
  <p:tag name="KSO_WM_UNIT_ID" val="diagram328_4*m_i*1_4"/>
  <p:tag name="KSO_WM_UNIT_CLEAR" val="1"/>
  <p:tag name="KSO_WM_UNIT_LAYERLEVEL" val="1_1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5"/>
  <p:tag name="KSO_WM_UNIT_ID" val="diagram328_4*m_i*1_5"/>
  <p:tag name="KSO_WM_UNIT_CLEAR" val="1"/>
  <p:tag name="KSO_WM_UNIT_LAYERLEVEL" val="1_1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8"/>
  <p:tag name="KSO_WM_UNIT_ID" val="diagram328_4*m_i*1_8"/>
  <p:tag name="KSO_WM_UNIT_CLEAR" val="1"/>
  <p:tag name="KSO_WM_UNIT_LAYERLEVEL" val="1_1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9"/>
  <p:tag name="KSO_WM_UNIT_ID" val="diagram328_4*m_i*1_9"/>
  <p:tag name="KSO_WM_UNIT_CLEAR" val="1"/>
  <p:tag name="KSO_WM_UNIT_LAYERLEVEL" val="1_1"/>
  <p:tag name="KSO_WM_DIAGRAM_GROUP_CODE" val="m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4_1"/>
  <p:tag name="KSO_WM_UNIT_ID" val="diagram328_4*m_h_a*1_4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4_1"/>
  <p:tag name="KSO_WM_UNIT_ID" val="diagram328_4*m_h_a*1_4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11"/>
  <p:tag name="KSO_WM_TEMPLATE_CATEGORY" val="diagram"/>
  <p:tag name="KSO_WM_TEMPLATE_INDEX" val="328"/>
  <p:tag name="KSO_WM_UNIT_INDEX" val="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4"/>
  <p:tag name="KSO_WM_UNIT_ID" val="diagram328_4*m_i*1_4"/>
  <p:tag name="KSO_WM_UNIT_CLEAR" val="1"/>
  <p:tag name="KSO_WM_UNIT_LAYERLEVEL" val="1_1"/>
  <p:tag name="KSO_WM_DIAGRAM_GROUP_CODE" val="m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5"/>
  <p:tag name="KSO_WM_UNIT_ID" val="diagram328_4*m_i*1_5"/>
  <p:tag name="KSO_WM_UNIT_CLEAR" val="1"/>
  <p:tag name="KSO_WM_UNIT_LAYERLEVEL" val="1_1"/>
  <p:tag name="KSO_WM_DIAGRAM_GROUP_CODE" val="m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2"/>
  <p:tag name="KSO_WM_UNIT_ID" val="diagram328_4*m_i*1_2"/>
  <p:tag name="KSO_WM_UNIT_CLEAR" val="1"/>
  <p:tag name="KSO_WM_UNIT_LAYERLEVEL" val="1_1"/>
  <p:tag name="KSO_WM_DIAGRAM_GROUP_CODE" val="m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3"/>
  <p:tag name="KSO_WM_UNIT_ID" val="diagram328_4*m_i*1_3"/>
  <p:tag name="KSO_WM_UNIT_CLEAR" val="1"/>
  <p:tag name="KSO_WM_UNIT_LAYERLEVEL" val="1_1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1_1"/>
  <p:tag name="KSO_WM_UNIT_ID" val="diagram328_4*m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29"/>
  <p:tag name="KSO_WM_TEMPLATE_CATEGORY" val="diagram"/>
  <p:tag name="KSO_WM_TEMPLATE_INDEX" val="328"/>
  <p:tag name="KSO_WM_UNIT_INDEX" val="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328_4*i*11"/>
  <p:tag name="KSO_WM_TEMPLATE_CATEGORY" val="diagram"/>
  <p:tag name="KSO_WM_TEMPLATE_INDEX" val="328"/>
  <p:tag name="KSO_WM_UNIT_INDEX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h_a"/>
  <p:tag name="KSO_WM_UNIT_INDEX" val="1_1_1"/>
  <p:tag name="KSO_WM_UNIT_ID" val="diagram328_4*m_h_a*1_1_1"/>
  <p:tag name="KSO_WM_UNIT_CLEAR" val="1"/>
  <p:tag name="KSO_WM_UNIT_LAYERLEVEL" val="1_1_1"/>
  <p:tag name="KSO_WM_UNIT_VALUE" val="11"/>
  <p:tag name="KSO_WM_UNIT_HIGHLIGHT" val="0"/>
  <p:tag name="KSO_WM_UNIT_COMPATIBLE" val="0"/>
  <p:tag name="KSO_WM_DIAGRAM_GROUP_CODE" val="m1-1"/>
  <p:tag name="KSO_WM_UNIT_PRESET_TEXT" val="LOREM IPSU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4"/>
  <p:tag name="KSO_WM_UNIT_ID" val="diagram328_4*m_i*1_4"/>
  <p:tag name="KSO_WM_UNIT_CLEAR" val="1"/>
  <p:tag name="KSO_WM_UNIT_LAYERLEVEL" val="1_1"/>
  <p:tag name="KSO_WM_DIAGRAM_GROUP_CODE" val="m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5"/>
  <p:tag name="KSO_WM_UNIT_ID" val="diagram328_4*m_i*1_5"/>
  <p:tag name="KSO_WM_UNIT_CLEAR" val="1"/>
  <p:tag name="KSO_WM_UNIT_LAYERLEVEL" val="1_1"/>
  <p:tag name="KSO_WM_DIAGRAM_GROUP_CODE" val="m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328"/>
  <p:tag name="KSO_WM_UNIT_TYPE" val="m_i"/>
  <p:tag name="KSO_WM_UNIT_INDEX" val="1_8"/>
  <p:tag name="KSO_WM_UNIT_ID" val="diagram328_4*m_i*1_8"/>
  <p:tag name="KSO_WM_UNIT_CLEAR" val="1"/>
  <p:tag name="KSO_WM_UNIT_LAYERLEVEL" val="1_1"/>
  <p:tag name="KSO_WM_DIAGRAM_GROUP_CODE" val="m1-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网状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网状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网状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706</Words>
  <Application>Microsoft Office PowerPoint</Application>
  <PresentationFormat>宽屏</PresentationFormat>
  <Paragraphs>178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 Unicode MS</vt:lpstr>
      <vt:lpstr>华文行楷</vt:lpstr>
      <vt:lpstr>华文细黑</vt:lpstr>
      <vt:lpstr>宋体</vt:lpstr>
      <vt:lpstr>微软雅黑</vt:lpstr>
      <vt:lpstr>微软雅黑 Light</vt:lpstr>
      <vt:lpstr>Arial</vt:lpstr>
      <vt:lpstr>Calibri</vt:lpstr>
      <vt:lpstr>Century Gothic</vt:lpstr>
      <vt:lpstr>Impact</vt:lpstr>
      <vt:lpstr>Times New Roman</vt:lpstr>
      <vt:lpstr>Wingdings</vt:lpstr>
      <vt:lpstr>网状</vt:lpstr>
      <vt:lpstr>全国中高职院校的所数</vt:lpstr>
      <vt:lpstr>全国中高职院校的在校生数</vt:lpstr>
      <vt:lpstr>全国中高职院校的教职工数</vt:lpstr>
      <vt:lpstr>PowerPoint 演示文稿</vt:lpstr>
      <vt:lpstr>PowerPoint 演示文稿</vt:lpstr>
      <vt:lpstr>PowerPoint 演示文稿</vt:lpstr>
      <vt:lpstr>中专、技工院校、职高三类院校专任教师数</vt:lpstr>
      <vt:lpstr>中专、技工院校、职高三类院校招生人数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陕西省教育厅所属中职院校的所数</vt:lpstr>
      <vt:lpstr>陕西省教育厅中专、职高、成人中专招生人数</vt:lpstr>
      <vt:lpstr>陕西省教育厅所属中职院校的在校生数</vt:lpstr>
      <vt:lpstr>陕西省教育厅所属中职院校的教职工数</vt:lpstr>
      <vt:lpstr>PowerPoint 演示文稿</vt:lpstr>
      <vt:lpstr>PowerPoint 演示文稿</vt:lpstr>
      <vt:lpstr>人社部、教育部、联合国教科文组织 关于职业教育发展的目标、举措比较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108</cp:revision>
  <dcterms:created xsi:type="dcterms:W3CDTF">2017-02-07T09:04:25Z</dcterms:created>
  <dcterms:modified xsi:type="dcterms:W3CDTF">2017-12-17T04:46:37Z</dcterms:modified>
</cp:coreProperties>
</file>